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handoutMasterIdLst>
    <p:handoutMasterId r:id="rId9"/>
  </p:handoutMasterIdLst>
  <p:sldIdLst>
    <p:sldId id="522" r:id="rId2"/>
    <p:sldId id="521" r:id="rId3"/>
    <p:sldId id="520" r:id="rId4"/>
    <p:sldId id="515" r:id="rId5"/>
    <p:sldId id="489" r:id="rId6"/>
    <p:sldId id="488" r:id="rId7"/>
  </p:sldIdLst>
  <p:sldSz cx="12192000" cy="6858000"/>
  <p:notesSz cx="6858000" cy="9144000"/>
  <p:embeddedFontLst>
    <p:embeddedFont>
      <p:font typeface="Amazon Ember Display" panose="020B0603020204020204" pitchFamily="34" charset="0"/>
      <p:regular r:id="rId10"/>
      <p:bold r:id="rId11"/>
      <p:italic r:id="rId12"/>
      <p:boldItalic r:id="rId13"/>
    </p:embeddedFont>
    <p:embeddedFont>
      <p:font typeface="Amazon Ember Mono" panose="020B0603020204020204" pitchFamily="34" charset="0"/>
      <p:regular r:id="rId14"/>
      <p:bold r:id="rId15"/>
      <p:italic r:id="rId16"/>
      <p:boldItalic r:id="rId17"/>
    </p:embeddedFont>
    <p:embeddedFont>
      <p:font typeface="Lucida Console" panose="020B0609040504020204" pitchFamily="49"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46" clrIdx="0">
    <p:extLst>
      <p:ext uri="{19B8F6BF-5375-455C-9EA6-DF929625EA0E}">
        <p15:presenceInfo xmlns:p15="http://schemas.microsoft.com/office/powerpoint/2012/main" userId="Ruth Nelson" providerId="None"/>
      </p:ext>
    </p:extLst>
  </p:cmAuthor>
  <p:cmAuthor id="2" name="Roman, Shannon" initials="RS" lastIdx="27" clrIdx="1">
    <p:extLst>
      <p:ext uri="{19B8F6BF-5375-455C-9EA6-DF929625EA0E}">
        <p15:presenceInfo xmlns:p15="http://schemas.microsoft.com/office/powerpoint/2012/main" userId="S-1-5-21-1407069837-2091007605-538272213-39364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6E"/>
    <a:srgbClr val="0B0A2C"/>
    <a:srgbClr val="20115F"/>
    <a:srgbClr val="151120"/>
    <a:srgbClr val="231036"/>
    <a:srgbClr val="14111F"/>
    <a:srgbClr val="2C0152"/>
    <a:srgbClr val="480046"/>
    <a:srgbClr val="FF316E"/>
    <a:srgbClr val="006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69" autoAdjust="0"/>
    <p:restoredTop sz="94608" autoAdjust="0"/>
  </p:normalViewPr>
  <p:slideViewPr>
    <p:cSldViewPr snapToGrid="0">
      <p:cViewPr varScale="1">
        <p:scale>
          <a:sx n="114" d="100"/>
          <a:sy n="114" d="100"/>
        </p:scale>
        <p:origin x="968" y="184"/>
      </p:cViewPr>
      <p:guideLst/>
    </p:cSldViewPr>
  </p:slideViewPr>
  <p:outlineViewPr>
    <p:cViewPr>
      <p:scale>
        <a:sx n="33" d="100"/>
        <a:sy n="33" d="100"/>
      </p:scale>
      <p:origin x="0" y="-1884"/>
    </p:cViewPr>
  </p:outlineViewPr>
  <p:notesTextViewPr>
    <p:cViewPr>
      <p:scale>
        <a:sx n="3" d="2"/>
        <a:sy n="3" d="2"/>
      </p:scale>
      <p:origin x="0" y="0"/>
    </p:cViewPr>
  </p:notesTextViewPr>
  <p:sorterViewPr>
    <p:cViewPr>
      <p:scale>
        <a:sx n="200" d="100"/>
        <a:sy n="200" d="100"/>
      </p:scale>
      <p:origin x="0" y="-17850"/>
    </p:cViewPr>
  </p:sorterViewPr>
  <p:notesViewPr>
    <p:cSldViewPr snapToGrid="0">
      <p:cViewPr varScale="1">
        <p:scale>
          <a:sx n="80" d="100"/>
          <a:sy n="80" d="100"/>
        </p:scale>
        <p:origin x="391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dirty="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dirty="0"/>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C165C-C609-D4EA-C21B-6F87BDA81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1D927-CA8A-376D-889E-272040665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C6EE0-734A-DF61-C401-B74D849F12EE}"/>
              </a:ext>
            </a:extLst>
          </p:cNvPr>
          <p:cNvSpPr>
            <a:spLocks noGrp="1"/>
          </p:cNvSpPr>
          <p:nvPr>
            <p:ph type="body" idx="1"/>
          </p:nvPr>
        </p:nvSpPr>
        <p:spPr/>
        <p:txBody>
          <a:bodyPr/>
          <a:lstStyle/>
          <a:p>
            <a:r>
              <a:rPr lang="en-US" sz="1200" b="1" dirty="0"/>
              <a:t>1. </a:t>
            </a:r>
            <a:r>
              <a:rPr lang="en-US" sz="1200" dirty="0"/>
              <a:t>Company data is loaded into Amazon S3, which  serves as the data source for AWS Glue. </a:t>
            </a:r>
          </a:p>
          <a:p>
            <a:endParaRPr lang="en-US" altLang="en-US" sz="1200" dirty="0"/>
          </a:p>
          <a:p>
            <a:r>
              <a:rPr lang="en-US" sz="1200" b="1" dirty="0"/>
              <a:t>2. </a:t>
            </a:r>
            <a:r>
              <a:rPr lang="en-US" sz="1200" dirty="0"/>
              <a:t>Amazon Athena is a serverless query service that analyzes S3 data using standard SQL, with AWS Glue managing the data catalog. AWS Glue reads unstructured data from S3, creates </a:t>
            </a:r>
            <a:r>
              <a:rPr lang="en-US" sz="1200" dirty="0" err="1"/>
              <a:t>queryable</a:t>
            </a:r>
            <a:r>
              <a:rPr lang="en-US" sz="1200" dirty="0"/>
              <a:t> tables for Athena, and stores query results back in S3. This integration, supported by crawlers and the Glue Data Catalog, streamlines data management and analysis.</a:t>
            </a:r>
          </a:p>
          <a:p>
            <a:endParaRPr lang="en-US" sz="1200" dirty="0"/>
          </a:p>
          <a:p>
            <a:pPr>
              <a:spcAft>
                <a:spcPts val="1200"/>
              </a:spcAft>
            </a:pPr>
            <a:r>
              <a:rPr lang="en-US" sz="1200" b="1" dirty="0"/>
              <a:t>3. </a:t>
            </a:r>
            <a:r>
              <a:rPr lang="en-US" sz="1200" dirty="0"/>
              <a:t>The AWS Lambda function acts as the execution engine, processing the SQL query and interfacing with Amazon Athena. Proper configuration of resource policies and permissions is critical to ensure secure and efficient operations, maintaining the integrity of the serverless compute environment.</a:t>
            </a:r>
          </a:p>
          <a:p>
            <a:pPr>
              <a:spcAft>
                <a:spcPts val="1200"/>
              </a:spcAft>
            </a:pPr>
            <a:endParaRPr lang="en-US" sz="1200" dirty="0"/>
          </a:p>
          <a:p>
            <a:pPr>
              <a:spcAft>
                <a:spcPts val="1200"/>
              </a:spcAft>
            </a:pPr>
            <a:r>
              <a:rPr lang="en-US" sz="1200" b="1" dirty="0"/>
              <a:t>4. </a:t>
            </a:r>
            <a:r>
              <a:rPr lang="en-US" sz="1200" dirty="0"/>
              <a:t>The main purpose of an action group in an Amazon Bedrock agent is to provide a structured way to perform multiple actions in response to a user's input or request. This allows the agent to take a series of coordinated steps to address the user's needs, rather than just performing a single action. This action group includes an </a:t>
            </a:r>
            <a:r>
              <a:rPr lang="en-US" sz="1200" dirty="0" err="1"/>
              <a:t>OpenAPI</a:t>
            </a:r>
            <a:r>
              <a:rPr lang="en-US" sz="1200" dirty="0"/>
              <a:t> schema which is needed so that the Amazon Bedrock agent knows the format structure and parameters needed for the action group to interact with the compute layer, in this case, a Lambda function.</a:t>
            </a:r>
          </a:p>
          <a:p>
            <a:pPr>
              <a:spcAft>
                <a:spcPts val="1200"/>
              </a:spcAft>
            </a:pPr>
            <a:endParaRPr lang="en-US" sz="1200" dirty="0"/>
          </a:p>
          <a:p>
            <a:pPr>
              <a:spcAft>
                <a:spcPts val="1200"/>
              </a:spcAft>
            </a:pPr>
            <a:endParaRPr lang="en-US" sz="1200" dirty="0"/>
          </a:p>
          <a:p>
            <a:pPr marL="0" marR="0" lvl="0" indent="0" algn="l" defTabSz="914400" rtl="0" eaLnBrk="1" fontAlgn="auto" latinLnBrk="0" hangingPunct="1">
              <a:lnSpc>
                <a:spcPct val="100000"/>
              </a:lnSpc>
              <a:spcBef>
                <a:spcPts val="0"/>
              </a:spcBef>
              <a:spcAft>
                <a:spcPts val="1200"/>
              </a:spcAft>
              <a:buClrTx/>
              <a:buSzTx/>
              <a:buFontTx/>
              <a:buNone/>
              <a:tabLst/>
              <a:defRPr/>
            </a:pPr>
            <a:r>
              <a:rPr lang="en-US" sz="1200" b="1" dirty="0"/>
              <a:t>5. </a:t>
            </a:r>
            <a:r>
              <a:rPr lang="en-US" sz="1200"/>
              <a:t>Knowledge base us for semantic search on unstructured data.</a:t>
            </a:r>
            <a:endParaRPr lang="en-US" sz="1200" b="1" dirty="0"/>
          </a:p>
          <a:p>
            <a:pPr>
              <a:spcAft>
                <a:spcPts val="1200"/>
              </a:spcAft>
            </a:pPr>
            <a:endParaRPr lang="en-US" sz="1200" dirty="0"/>
          </a:p>
          <a:p>
            <a:pPr>
              <a:spcAft>
                <a:spcPts val="1200"/>
              </a:spcAft>
            </a:pPr>
            <a:r>
              <a:rPr lang="en-US" sz="1200" b="1" dirty="0"/>
              <a:t>6. </a:t>
            </a:r>
            <a:r>
              <a:rPr lang="en-US" sz="1200" dirty="0"/>
              <a:t>An instruction prompt is provided to the Amazon Bedrock agent to help with orchestration. The Amazon Bedrock agent orchestrates the tasks by interpreting the input prompt and delegating specific actions to the LLM. </a:t>
            </a:r>
          </a:p>
          <a:p>
            <a:pPr>
              <a:spcAft>
                <a:spcPts val="1200"/>
              </a:spcAft>
            </a:pPr>
            <a:endParaRPr lang="en-US" sz="1200" dirty="0"/>
          </a:p>
          <a:p>
            <a:pPr>
              <a:spcAft>
                <a:spcPts val="1200"/>
              </a:spcAft>
            </a:pPr>
            <a:r>
              <a:rPr lang="en-US" sz="1200" b="1" dirty="0"/>
              <a:t>7. </a:t>
            </a:r>
            <a:r>
              <a:rPr lang="en-US" sz="1200" dirty="0"/>
              <a:t>Collaboration with the task orchestrater in the previous step enables the LLM to process complex queries and generate outputs that align with the user's objectives. The chain of thought mechanism ensures that each step in the process is logically connected, leading to precise action execution. The model processes the user's natural language input, translating it into actionable SQL queries, which are then used to interact with data services.</a:t>
            </a:r>
          </a:p>
          <a:p>
            <a:pPr>
              <a:spcAft>
                <a:spcPts val="1200"/>
              </a:spcAft>
            </a:pPr>
            <a:endParaRPr lang="en-US" sz="1200" dirty="0"/>
          </a:p>
          <a:p>
            <a:pPr>
              <a:spcAft>
                <a:spcPts val="1200"/>
              </a:spcAft>
            </a:pPr>
            <a:r>
              <a:rPr lang="en-US" sz="1200" b="1" dirty="0"/>
              <a:t>8. </a:t>
            </a:r>
            <a:r>
              <a:rPr lang="en-US" sz="1200" dirty="0"/>
              <a:t>The Amazon Bedrock agent endpoint serves as the bridge between the user's application that runs on an Amazon EC2 instance on AWS and the Amazon Bedrock agent, facilitating the transfer of input data in real-time. This setup is essential for capturing inputs that trigger the agent driven process. Natural language is used to query data, and return the response back to the user via the user interface. The results from the Athena query is returned to the user from the Lambda function through the Amazon Bedrock agent endpoint.</a:t>
            </a:r>
          </a:p>
          <a:p>
            <a:endParaRPr lang="en-US" dirty="0"/>
          </a:p>
        </p:txBody>
      </p:sp>
      <p:sp>
        <p:nvSpPr>
          <p:cNvPr id="4" name="Slide Number Placeholder 3">
            <a:extLst>
              <a:ext uri="{FF2B5EF4-FFF2-40B4-BE49-F238E27FC236}">
                <a16:creationId xmlns:a16="http://schemas.microsoft.com/office/drawing/2014/main" id="{C57E5106-342D-8F63-04E9-AB792B92CD97}"/>
              </a:ext>
            </a:extLst>
          </p:cNvPr>
          <p:cNvSpPr>
            <a:spLocks noGrp="1"/>
          </p:cNvSpPr>
          <p:nvPr>
            <p:ph type="sldNum" sz="quarter" idx="5"/>
          </p:nvPr>
        </p:nvSpPr>
        <p:spPr/>
        <p:txBody>
          <a:bodyPr/>
          <a:lstStyle/>
          <a:p>
            <a:fld id="{A2BC6CBF-D31D-B841-861D-EC168426F20E}" type="slidenum">
              <a:rPr lang="en-US" smtClean="0"/>
              <a:t>6</a:t>
            </a:fld>
            <a:endParaRPr lang="en-US" dirty="0"/>
          </a:p>
        </p:txBody>
      </p:sp>
    </p:spTree>
    <p:extLst>
      <p:ext uri="{BB962C8B-B14F-4D97-AF65-F5344CB8AC3E}">
        <p14:creationId xmlns:p14="http://schemas.microsoft.com/office/powerpoint/2010/main" val="2544462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9CB63E-38B8-FE5B-666A-D9CAD75A24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pic>
        <p:nvPicPr>
          <p:cNvPr id="6" name="Graphic 5">
            <a:extLst>
              <a:ext uri="{FF2B5EF4-FFF2-40B4-BE49-F238E27FC236}">
                <a16:creationId xmlns:a16="http://schemas.microsoft.com/office/drawing/2014/main" id="{8417F2A1-98C3-4830-9E59-A97205CFBCD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5512" y="2678010"/>
            <a:ext cx="3392027" cy="1093890"/>
          </a:xfrm>
          <a:prstGeom prst="rect">
            <a:avLst/>
          </a:prstGeom>
        </p:spPr>
      </p:pic>
    </p:spTree>
    <p:extLst>
      <p:ext uri="{BB962C8B-B14F-4D97-AF65-F5344CB8AC3E}">
        <p14:creationId xmlns:p14="http://schemas.microsoft.com/office/powerpoint/2010/main" val="2524165562"/>
      </p:ext>
    </p:extLst>
  </p:cSld>
  <p:clrMapOvr>
    <a:masterClrMapping/>
  </p:clrMapOvr>
  <p:transition>
    <p:fade/>
  </p:transition>
  <p:extLst>
    <p:ext uri="{DCECCB84-F9BA-43D5-87BE-67443E8EF086}">
      <p15:sldGuideLst xmlns:p15="http://schemas.microsoft.com/office/powerpoint/2012/main">
        <p15:guide id="1" orient="horz" pos="2376" userDrawn="1">
          <p15:clr>
            <a:srgbClr val="FBAE40"/>
          </p15:clr>
        </p15:guide>
        <p15:guide id="2"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0D7547C9-19DE-47C5-B92E-D961CE0CDE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pic>
        <p:nvPicPr>
          <p:cNvPr id="6" name="Picture 5">
            <a:extLst>
              <a:ext uri="{FF2B5EF4-FFF2-40B4-BE49-F238E27FC236}">
                <a16:creationId xmlns:a16="http://schemas.microsoft.com/office/drawing/2014/main" id="{692A2F1A-4E48-4381-8802-9890CF36A3A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77B27E33-F9A1-4B7E-98F2-95DDFC9626B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2F640AB-C306-447F-B13B-6F1737B84D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4BF271B-9304-419B-B9A2-7C10028868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7B403FA8-4F51-4E88-9613-94CE32CA3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430D0AE-4901-4B7C-8638-4A6638176F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EDE09516-EAD8-4522-97B6-D67B82BDA58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8024B1D-018E-457E-ADB0-0510A867321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17BC4998-72A6-4E94-81BD-41A1511259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2C6C5-52CD-21BC-0C46-58751D26AE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1" name="Picture 10">
            <a:extLst>
              <a:ext uri="{FF2B5EF4-FFF2-40B4-BE49-F238E27FC236}">
                <a16:creationId xmlns:a16="http://schemas.microsoft.com/office/drawing/2014/main" id="{C8FDA763-3CFE-4A8E-A7A4-4971BDA42D9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23633683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8A5EFA6F-B759-42B9-9EC8-88192431FA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90A961-DBEA-44D4-E1FD-7DD7B71122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sp>
        <p:nvSpPr>
          <p:cNvPr id="13" name="TextBox 3">
            <a:extLst>
              <a:ext uri="{FF2B5EF4-FFF2-40B4-BE49-F238E27FC236}">
                <a16:creationId xmlns:a16="http://schemas.microsoft.com/office/drawing/2014/main" id="{8ACB3D16-6816-4239-9D78-8C8607D990F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14" name="Picture 13">
            <a:extLst>
              <a:ext uri="{FF2B5EF4-FFF2-40B4-BE49-F238E27FC236}">
                <a16:creationId xmlns:a16="http://schemas.microsoft.com/office/drawing/2014/main" id="{C4453ABE-4B3B-4785-801A-97113C7EBAE1}"/>
              </a:ext>
            </a:extLst>
          </p:cNvPr>
          <p:cNvPicPr>
            <a:picLocks noChangeAspect="1"/>
          </p:cNvPicPr>
          <p:nvPr userDrawn="1"/>
        </p:nvPicPr>
        <p:blipFill>
          <a:blip r:embed="rId3"/>
          <a:srcRect/>
          <a:stretch/>
        </p:blipFill>
        <p:spPr>
          <a:xfrm>
            <a:off x="292501" y="6428661"/>
            <a:ext cx="388818" cy="219592"/>
          </a:xfrm>
          <a:prstGeom prst="rect">
            <a:avLst/>
          </a:prstGeom>
        </p:spPr>
      </p:pic>
      <p:pic>
        <p:nvPicPr>
          <p:cNvPr id="6" name="Picture 5">
            <a:extLst>
              <a:ext uri="{FF2B5EF4-FFF2-40B4-BE49-F238E27FC236}">
                <a16:creationId xmlns:a16="http://schemas.microsoft.com/office/drawing/2014/main" id="{D61735F0-6B63-48CA-B727-F1A6A472C23D}"/>
              </a:ext>
            </a:extLst>
          </p:cNvPr>
          <p:cNvPicPr>
            <a:picLocks noChangeAspect="1"/>
          </p:cNvPicPr>
          <p:nvPr userDrawn="1"/>
        </p:nvPicPr>
        <p:blipFill rotWithShape="1">
          <a:blip r:embed="rId4"/>
          <a:srcRect l="35444" t="25279" r="36166" b="58334"/>
          <a:stretch/>
        </p:blipFill>
        <p:spPr>
          <a:xfrm>
            <a:off x="304800" y="916872"/>
            <a:ext cx="855146" cy="585308"/>
          </a:xfrm>
          <a:prstGeom prst="rect">
            <a:avLst/>
          </a:prstGeom>
        </p:spPr>
      </p:pic>
    </p:spTree>
    <p:extLst>
      <p:ext uri="{BB962C8B-B14F-4D97-AF65-F5344CB8AC3E}">
        <p14:creationId xmlns:p14="http://schemas.microsoft.com/office/powerpoint/2010/main" val="3725096390"/>
      </p:ext>
    </p:extLst>
  </p:cSld>
  <p:clrMapOvr>
    <a:masterClrMapping/>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FA8EB-0600-F8CB-1D5D-ADAF85CCDB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
        <p:nvSpPr>
          <p:cNvPr id="5" name="TextBox 3">
            <a:extLst>
              <a:ext uri="{FF2B5EF4-FFF2-40B4-BE49-F238E27FC236}">
                <a16:creationId xmlns:a16="http://schemas.microsoft.com/office/drawing/2014/main" id="{8346ACD8-81A7-4692-9AFD-C9752EC695D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8" name="Picture 7">
            <a:extLst>
              <a:ext uri="{FF2B5EF4-FFF2-40B4-BE49-F238E27FC236}">
                <a16:creationId xmlns:a16="http://schemas.microsoft.com/office/drawing/2014/main" id="{853D8AE1-0FD2-4DEF-8808-670A058C1CE3}"/>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1395517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pic>
        <p:nvPicPr>
          <p:cNvPr id="6" name="Picture 5">
            <a:extLst>
              <a:ext uri="{FF2B5EF4-FFF2-40B4-BE49-F238E27FC236}">
                <a16:creationId xmlns:a16="http://schemas.microsoft.com/office/drawing/2014/main" id="{2ECA4397-C1FB-44F1-9E3B-33384D2CDD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209C08B5-408C-4416-9897-9FC5594CC6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pic>
        <p:nvPicPr>
          <p:cNvPr id="6" name="Picture 5">
            <a:extLst>
              <a:ext uri="{FF2B5EF4-FFF2-40B4-BE49-F238E27FC236}">
                <a16:creationId xmlns:a16="http://schemas.microsoft.com/office/drawing/2014/main" id="{AFC44287-B2A7-4C95-A779-3F4151ACF3F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pic>
        <p:nvPicPr>
          <p:cNvPr id="6" name="Picture 5">
            <a:extLst>
              <a:ext uri="{FF2B5EF4-FFF2-40B4-BE49-F238E27FC236}">
                <a16:creationId xmlns:a16="http://schemas.microsoft.com/office/drawing/2014/main" id="{793D827A-089B-4E08-84DA-CE974B5C54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B277E4-9A69-4767-9CF4-47951F1853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4176C295-EE16-47C5-A918-84875C58174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57847"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713913"/>
            <a:ext cx="8413750" cy="1128486"/>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eaLnBrk="1" fontAlgn="auto" hangingPunct="1">
              <a:spcAft>
                <a:spcPts val="0"/>
              </a:spcAft>
              <a:defRPr/>
            </a:pPr>
            <a:r>
              <a:rPr sz="7200" b="1" i="0" spc="-300" dirty="0">
                <a:solidFill>
                  <a:schemeClr val="tx1"/>
                </a:solidFill>
                <a:latin typeface="+mn-lt"/>
                <a:ea typeface="Amazon Ember Display" panose="020F0603020204020204" pitchFamily="34" charset="0"/>
                <a:cs typeface="Amazon Ember Display" panose="020F0603020204020204" pitchFamily="34" charset="0"/>
              </a:rPr>
              <a:t>Thank you!</a:t>
            </a:r>
          </a:p>
        </p:txBody>
      </p:sp>
      <p:sp>
        <p:nvSpPr>
          <p:cNvPr id="9" name="TextBox 3">
            <a:extLst>
              <a:ext uri="{FF2B5EF4-FFF2-40B4-BE49-F238E27FC236}">
                <a16:creationId xmlns:a16="http://schemas.microsoft.com/office/drawing/2014/main" id="{408A370D-82D9-46EE-9BFE-A0195797ED6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grpSp>
        <p:nvGrpSpPr>
          <p:cNvPr id="24" name="Group 23">
            <a:extLst>
              <a:ext uri="{FF2B5EF4-FFF2-40B4-BE49-F238E27FC236}">
                <a16:creationId xmlns:a16="http://schemas.microsoft.com/office/drawing/2014/main" id="{84C7E06E-CA3B-4922-B6C2-10A3255541E3}"/>
              </a:ext>
            </a:extLst>
          </p:cNvPr>
          <p:cNvGrpSpPr/>
          <p:nvPr userDrawn="1"/>
        </p:nvGrpSpPr>
        <p:grpSpPr>
          <a:xfrm>
            <a:off x="7232650" y="1758488"/>
            <a:ext cx="4961114" cy="1039336"/>
            <a:chOff x="7232650" y="1769509"/>
            <a:chExt cx="4961114" cy="1039336"/>
          </a:xfrm>
        </p:grpSpPr>
        <p:sp>
          <p:nvSpPr>
            <p:cNvPr id="25" name="Oval 24">
              <a:extLst>
                <a:ext uri="{FF2B5EF4-FFF2-40B4-BE49-F238E27FC236}">
                  <a16:creationId xmlns:a16="http://schemas.microsoft.com/office/drawing/2014/main" id="{F4869B64-841D-4E69-A2A8-9AF625BE3A9B}"/>
                </a:ext>
              </a:extLst>
            </p:cNvPr>
            <p:cNvSpPr/>
            <p:nvPr userDrawn="1"/>
          </p:nvSpPr>
          <p:spPr bwMode="auto">
            <a:xfrm>
              <a:off x="7232650" y="1872748"/>
              <a:ext cx="832859" cy="832859"/>
            </a:xfrm>
            <a:prstGeom prst="ellipse">
              <a:avLst/>
            </a:prstGeom>
            <a:solidFill>
              <a:srgbClr val="2011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26" name="Rectangle 25">
              <a:extLst>
                <a:ext uri="{FF2B5EF4-FFF2-40B4-BE49-F238E27FC236}">
                  <a16:creationId xmlns:a16="http://schemas.microsoft.com/office/drawing/2014/main" id="{8B6ADC72-224D-4A5A-870A-AEE582EDC5AA}"/>
                </a:ext>
              </a:extLst>
            </p:cNvPr>
            <p:cNvSpPr/>
            <p:nvPr userDrawn="1"/>
          </p:nvSpPr>
          <p:spPr>
            <a:xfrm>
              <a:off x="7637646" y="1872748"/>
              <a:ext cx="4556118" cy="832859"/>
            </a:xfrm>
            <a:prstGeom prst="rect">
              <a:avLst/>
            </a:prstGeom>
            <a:gradFill flip="none" rotWithShape="1">
              <a:gsLst>
                <a:gs pos="57000">
                  <a:schemeClr val="bg2">
                    <a:lumMod val="75000"/>
                    <a:lumOff val="25000"/>
                  </a:schemeClr>
                </a:gs>
                <a:gs pos="95000">
                  <a:srgbClr val="400656"/>
                </a:gs>
                <a:gs pos="16000">
                  <a:srgbClr val="20115F"/>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27" name="TextBox 26">
              <a:extLst>
                <a:ext uri="{FF2B5EF4-FFF2-40B4-BE49-F238E27FC236}">
                  <a16:creationId xmlns:a16="http://schemas.microsoft.com/office/drawing/2014/main" id="{FF86D94E-33EB-4D5B-9BA2-E558D513AC36}"/>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8" name="Graphic 27">
              <a:extLst>
                <a:ext uri="{FF2B5EF4-FFF2-40B4-BE49-F238E27FC236}">
                  <a16:creationId xmlns:a16="http://schemas.microsoft.com/office/drawing/2014/main" id="{E0DF1074-5183-456A-A65A-F40ABF9419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pic>
        <p:nvPicPr>
          <p:cNvPr id="18" name="Picture 17">
            <a:extLst>
              <a:ext uri="{FF2B5EF4-FFF2-40B4-BE49-F238E27FC236}">
                <a16:creationId xmlns:a16="http://schemas.microsoft.com/office/drawing/2014/main" id="{DBD2A98C-F1FC-4E4F-9A9B-56DDFDF98232}"/>
              </a:ext>
            </a:extLst>
          </p:cNvPr>
          <p:cNvPicPr>
            <a:picLocks noChangeAspect="1"/>
          </p:cNvPicPr>
          <p:nvPr userDrawn="1"/>
        </p:nvPicPr>
        <p:blipFill>
          <a:blip r:embed="rId6"/>
          <a:srcRect/>
          <a:stretch/>
        </p:blipFill>
        <p:spPr>
          <a:xfrm>
            <a:off x="292501" y="6428661"/>
            <a:ext cx="388818" cy="219592"/>
          </a:xfrm>
          <a:prstGeom prst="rect">
            <a:avLst/>
          </a:prstGeom>
        </p:spPr>
      </p:pic>
    </p:spTree>
    <p:extLst>
      <p:ext uri="{BB962C8B-B14F-4D97-AF65-F5344CB8AC3E}">
        <p14:creationId xmlns:p14="http://schemas.microsoft.com/office/powerpoint/2010/main" val="3645706325"/>
      </p:ext>
    </p:extLst>
  </p:cSld>
  <p:clrMapOvr>
    <a:masterClrMapping/>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942B27F6-70E9-4C1D-B876-3F56E6F0B8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A9FA31B9-D512-49AE-BE72-FB74192BB5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55355-518E-A9CA-29FB-FFBD27B358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pic>
        <p:nvPicPr>
          <p:cNvPr id="13" name="Picture 12">
            <a:extLst>
              <a:ext uri="{FF2B5EF4-FFF2-40B4-BE49-F238E27FC236}">
                <a16:creationId xmlns:a16="http://schemas.microsoft.com/office/drawing/2014/main" id="{BEAD6224-65DB-4349-8ABF-C9D9E063E265}"/>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91563683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b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00" b="1" i="0" dirty="0">
                <a:latin typeface="Amazon Ember Display" panose="020F0603020204020204" pitchFamily="34" charset="0"/>
                <a:ea typeface="Amazon Ember Display" panose="020F0603020204020204" pitchFamily="34" charset="0"/>
                <a:cs typeface="Amazon Ember Display" panose="020F0603020204020204" pitchFamily="34" charset="0"/>
              </a:rPr>
              <a:t>They are not part of the official template.</a:t>
            </a:r>
            <a:endPar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2E3FBD4-2576-2D45-8AE4-7041951429C9}" type="datetimeFigureOut">
              <a:rPr lang="en-US" smtClean="0"/>
              <a:t>12/9/24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529518-981D-134B-89BD-CF14F02F9589}" type="slidenum">
              <a:rPr lang="en-US" smtClean="0"/>
              <a:t>‹#›</a:t>
            </a:fld>
            <a:endParaRPr lang="en-US"/>
          </a:p>
        </p:txBody>
      </p:sp>
    </p:spTree>
    <p:extLst>
      <p:ext uri="{BB962C8B-B14F-4D97-AF65-F5344CB8AC3E}">
        <p14:creationId xmlns:p14="http://schemas.microsoft.com/office/powerpoint/2010/main" val="1833361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77736-F964-9E03-7D10-969905EB76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A06CB43E-FDA1-4D97-9EDD-CEF236C9633A}"/>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1642970945"/>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pic>
        <p:nvPicPr>
          <p:cNvPr id="7" name="Picture 6">
            <a:extLst>
              <a:ext uri="{FF2B5EF4-FFF2-40B4-BE49-F238E27FC236}">
                <a16:creationId xmlns:a16="http://schemas.microsoft.com/office/drawing/2014/main" id="{D4BF8F3F-C59D-447F-A18C-4F458C5EF4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pic>
        <p:nvPicPr>
          <p:cNvPr id="5" name="Picture 4">
            <a:extLst>
              <a:ext uri="{FF2B5EF4-FFF2-40B4-BE49-F238E27FC236}">
                <a16:creationId xmlns:a16="http://schemas.microsoft.com/office/drawing/2014/main" id="{402F0F9B-4E5D-4C0C-B506-59FB29965E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5508CC-A87F-2A21-7F3F-FB8067110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
        <p:nvSpPr>
          <p:cNvPr id="5" name="TextBox 3">
            <a:extLst>
              <a:ext uri="{FF2B5EF4-FFF2-40B4-BE49-F238E27FC236}">
                <a16:creationId xmlns:a16="http://schemas.microsoft.com/office/drawing/2014/main" id="{84A0FAA4-F370-4554-963C-0621DBAE900C}"/>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6" name="Picture 5">
            <a:extLst>
              <a:ext uri="{FF2B5EF4-FFF2-40B4-BE49-F238E27FC236}">
                <a16:creationId xmlns:a16="http://schemas.microsoft.com/office/drawing/2014/main" id="{8DD82C82-FAA4-4457-8019-A527148D48D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3977807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pic>
        <p:nvPicPr>
          <p:cNvPr id="6" name="Picture 5">
            <a:extLst>
              <a:ext uri="{FF2B5EF4-FFF2-40B4-BE49-F238E27FC236}">
                <a16:creationId xmlns:a16="http://schemas.microsoft.com/office/drawing/2014/main" id="{EAC6A24E-644A-47D1-A743-FAAB09271A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pic>
        <p:nvPicPr>
          <p:cNvPr id="4" name="Picture 3">
            <a:extLst>
              <a:ext uri="{FF2B5EF4-FFF2-40B4-BE49-F238E27FC236}">
                <a16:creationId xmlns:a16="http://schemas.microsoft.com/office/drawing/2014/main" id="{28547A17-167C-4B7C-9EB3-78A50E0839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230036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12/9/24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10" name="Picture 9">
            <a:extLst>
              <a:ext uri="{FF2B5EF4-FFF2-40B4-BE49-F238E27FC236}">
                <a16:creationId xmlns:a16="http://schemas.microsoft.com/office/drawing/2014/main" id="{3500FAE8-23D3-4A1A-8794-61AC6D465E0C}"/>
              </a:ext>
            </a:extLst>
          </p:cNvPr>
          <p:cNvPicPr>
            <a:picLocks noChangeAspect="1"/>
          </p:cNvPicPr>
          <p:nvPr userDrawn="1"/>
        </p:nvPicPr>
        <p:blipFill>
          <a:blip r:embed="rId34"/>
          <a:srcRect/>
          <a:stretch/>
        </p:blipFill>
        <p:spPr>
          <a:xfrm>
            <a:off x="292501" y="6428661"/>
            <a:ext cx="388818" cy="219592"/>
          </a:xfrm>
          <a:prstGeom prst="rect">
            <a:avLst/>
          </a:prstGeom>
        </p:spPr>
      </p:pic>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 id="2147483681" r:id="rId31"/>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1B0566C-9519-4C8E-AEFE-DF829A5E749A}"/>
              </a:ext>
            </a:extLst>
          </p:cNvPr>
          <p:cNvSpPr>
            <a:spLocks noGrp="1"/>
          </p:cNvSpPr>
          <p:nvPr>
            <p:ph type="title"/>
          </p:nvPr>
        </p:nvSpPr>
        <p:spPr>
          <a:xfrm>
            <a:off x="322916" y="2400300"/>
            <a:ext cx="7948247" cy="1865508"/>
          </a:xfrm>
        </p:spPr>
        <p:txBody>
          <a:bodyPr/>
          <a:lstStyle/>
          <a:p>
            <a:r>
              <a:rPr lang="en-US" dirty="0"/>
              <a:t>Amazon Bedrock </a:t>
            </a:r>
            <a:br>
              <a:rPr lang="en-US" dirty="0"/>
            </a:br>
            <a:r>
              <a:rPr lang="en-US" dirty="0"/>
              <a:t>Multi-agent Collaboration</a:t>
            </a:r>
          </a:p>
        </p:txBody>
      </p:sp>
    </p:spTree>
    <p:extLst>
      <p:ext uri="{BB962C8B-B14F-4D97-AF65-F5344CB8AC3E}">
        <p14:creationId xmlns:p14="http://schemas.microsoft.com/office/powerpoint/2010/main" val="15818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1FF60-A2B2-204B-C568-0A567D153194}"/>
              </a:ext>
            </a:extLst>
          </p:cNvPr>
          <p:cNvSpPr txBox="1"/>
          <p:nvPr/>
        </p:nvSpPr>
        <p:spPr>
          <a:xfrm>
            <a:off x="1338109" y="1676234"/>
            <a:ext cx="9327775" cy="1477328"/>
          </a:xfrm>
          <a:prstGeom prst="rect">
            <a:avLst/>
          </a:prstGeom>
          <a:noFill/>
        </p:spPr>
        <p:txBody>
          <a:bodyPr wrap="square" lIns="0" rIns="0" rtlCol="0">
            <a:spAutoFit/>
          </a:bodyPr>
          <a:lstStyle/>
          <a:p>
            <a:r>
              <a:rPr lang="en-US" dirty="0"/>
              <a:t>Amazon Bedrock’s multi-agent collaboration enables developers to build, deploy, and manage multiple specialized agents that work together seamlessly to tackle complex workflows. Each agent focuses on a specific task under the coordination of a supervisor agent, which breaks down processes into manageable steps, assigns tasks to the appropriate agents, and ensures accurate, and reliable outcomes.</a:t>
            </a:r>
          </a:p>
        </p:txBody>
      </p:sp>
      <p:sp>
        <p:nvSpPr>
          <p:cNvPr id="3" name="TextBox 2">
            <a:extLst>
              <a:ext uri="{FF2B5EF4-FFF2-40B4-BE49-F238E27FC236}">
                <a16:creationId xmlns:a16="http://schemas.microsoft.com/office/drawing/2014/main" id="{269F0E79-B007-249E-7DA9-CFA0309E694B}"/>
              </a:ext>
            </a:extLst>
          </p:cNvPr>
          <p:cNvSpPr txBox="1"/>
          <p:nvPr/>
        </p:nvSpPr>
        <p:spPr>
          <a:xfrm>
            <a:off x="3590880" y="475905"/>
            <a:ext cx="3656449" cy="461665"/>
          </a:xfrm>
          <a:prstGeom prst="rect">
            <a:avLst/>
          </a:prstGeom>
          <a:noFill/>
        </p:spPr>
        <p:txBody>
          <a:bodyPr wrap="none" lIns="0" rIns="0" rtlCol="0">
            <a:spAutoFit/>
          </a:bodyPr>
          <a:lstStyle/>
          <a:p>
            <a:pPr algn="ctr"/>
            <a:r>
              <a:rPr lang="en-US" sz="2400" dirty="0"/>
              <a:t>Multi-Agent Collaboration</a:t>
            </a:r>
          </a:p>
        </p:txBody>
      </p:sp>
      <p:sp>
        <p:nvSpPr>
          <p:cNvPr id="4" name="TextBox 3">
            <a:extLst>
              <a:ext uri="{FF2B5EF4-FFF2-40B4-BE49-F238E27FC236}">
                <a16:creationId xmlns:a16="http://schemas.microsoft.com/office/drawing/2014/main" id="{2392E33F-DADD-3F53-31DB-109160A84F5D}"/>
              </a:ext>
            </a:extLst>
          </p:cNvPr>
          <p:cNvSpPr txBox="1"/>
          <p:nvPr/>
        </p:nvSpPr>
        <p:spPr>
          <a:xfrm>
            <a:off x="1338109" y="3153562"/>
            <a:ext cx="9241482" cy="2308324"/>
          </a:xfrm>
          <a:prstGeom prst="rect">
            <a:avLst/>
          </a:prstGeom>
          <a:noFill/>
        </p:spPr>
        <p:txBody>
          <a:bodyPr wrap="square" lIns="0" rIns="0" rtlCol="0">
            <a:spAutoFit/>
          </a:bodyPr>
          <a:lstStyle/>
          <a:p>
            <a:br>
              <a:rPr lang="en-US" dirty="0"/>
            </a:br>
            <a:r>
              <a:rPr lang="en-US" dirty="0"/>
              <a:t>With built-in tools like the AWS Console, debugging and tracing capabilities, and automatic routing, developers can set up workflows in minutes without requiring custom coding. This capability allows workflows to scale and adapt as business needs evolve, eliminating the challenges of ad-hoc solutions and ensuring workflows remain efficient and aligned with enterprise goals. By handling operational tasks, Amazon Bedrock allows teams to focus on innovation and deliver meaningful business value.</a:t>
            </a:r>
          </a:p>
          <a:p>
            <a:pPr algn="ctr"/>
            <a:endParaRPr lang="en-US" dirty="0" err="1"/>
          </a:p>
        </p:txBody>
      </p:sp>
    </p:spTree>
    <p:extLst>
      <p:ext uri="{BB962C8B-B14F-4D97-AF65-F5344CB8AC3E}">
        <p14:creationId xmlns:p14="http://schemas.microsoft.com/office/powerpoint/2010/main" val="1577192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4A5CB-92CB-78C1-41B5-511F369442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33225A-BF98-2E10-E4F3-63FA95CAAB8B}"/>
              </a:ext>
            </a:extLst>
          </p:cNvPr>
          <p:cNvSpPr txBox="1"/>
          <p:nvPr/>
        </p:nvSpPr>
        <p:spPr bwMode="auto">
          <a:xfrm>
            <a:off x="2885170" y="431321"/>
            <a:ext cx="45717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p>
            <a:pPr algn="ctr" eaLnBrk="1" hangingPunct="1"/>
            <a:r>
              <a:rPr lang="en-US" sz="2400" dirty="0"/>
              <a:t>Why Multi-Agent Collaboration? </a:t>
            </a:r>
            <a:endParaRPr lang="en-US" sz="2400" b="1" dirty="0">
              <a:latin typeface="Arial" panose="020B0604020202020204" pitchFamily="34" charset="0"/>
              <a:ea typeface="Amazon Ember" panose="020B06030202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6E8B8CF-CA35-6BAA-458D-97A2FAD05782}"/>
              </a:ext>
            </a:extLst>
          </p:cNvPr>
          <p:cNvSpPr txBox="1"/>
          <p:nvPr/>
        </p:nvSpPr>
        <p:spPr>
          <a:xfrm>
            <a:off x="1432113" y="1147606"/>
            <a:ext cx="8971975" cy="1200329"/>
          </a:xfrm>
          <a:prstGeom prst="rect">
            <a:avLst/>
          </a:prstGeom>
          <a:noFill/>
        </p:spPr>
        <p:txBody>
          <a:bodyPr wrap="square" lIns="0" rIns="0" rtlCol="0">
            <a:spAutoFit/>
          </a:bodyPr>
          <a:lstStyle/>
          <a:p>
            <a:r>
              <a:rPr lang="en-US" sz="1600" b="1" dirty="0"/>
              <a:t>I. Get accurate results by assigning specialized agents to validate data sources and references</a:t>
            </a:r>
          </a:p>
          <a:p>
            <a:r>
              <a:rPr lang="en-US" sz="1400" dirty="0"/>
              <a:t>Amazon Bedrock’s multi-agent collaboration allows developers to assign specialized agents to handle distinct tasks with precision. A supervisor agent oversees workflows, breaking them into steps and delegating tasks to the most suitable agents. This seamless coordination ensures consistent results and high success rates, even for complex, large-scale operations.</a:t>
            </a:r>
          </a:p>
        </p:txBody>
      </p:sp>
      <p:sp>
        <p:nvSpPr>
          <p:cNvPr id="8" name="TextBox 7">
            <a:extLst>
              <a:ext uri="{FF2B5EF4-FFF2-40B4-BE49-F238E27FC236}">
                <a16:creationId xmlns:a16="http://schemas.microsoft.com/office/drawing/2014/main" id="{B3756A62-07DD-5788-F950-19D2A35935AC}"/>
              </a:ext>
            </a:extLst>
          </p:cNvPr>
          <p:cNvSpPr txBox="1"/>
          <p:nvPr/>
        </p:nvSpPr>
        <p:spPr>
          <a:xfrm>
            <a:off x="1432113" y="2507159"/>
            <a:ext cx="8971975" cy="1661993"/>
          </a:xfrm>
          <a:prstGeom prst="rect">
            <a:avLst/>
          </a:prstGeom>
          <a:noFill/>
        </p:spPr>
        <p:txBody>
          <a:bodyPr wrap="square" lIns="0" rIns="0" rtlCol="0">
            <a:spAutoFit/>
          </a:bodyPr>
          <a:lstStyle/>
          <a:p>
            <a:r>
              <a:rPr lang="en-US" sz="1600" b="1" dirty="0"/>
              <a:t>II. </a:t>
            </a:r>
            <a:r>
              <a:rPr lang="en-US" b="1" dirty="0"/>
              <a:t>Accelerate tasks with agents working in parallel or sequence</a:t>
            </a:r>
            <a:endParaRPr lang="en-US" sz="1600" dirty="0"/>
          </a:p>
          <a:p>
            <a:r>
              <a:rPr lang="en-US" sz="1400" dirty="0"/>
              <a:t>Amazon Bedrock’s multi-agent collaboration enhances efficiency by enabling tasks to be processed in parallel or sequence. Parallel processing reduces latency while also minimizing errors by allowing agents to focus on specific tasks independently. Sequential workflows ensure precise coordination for tasks that depend on interdependent operations, improving both accuracy and speed. A supervisor agent breaks down complex tasks, assigns them to specialized agents, and coordinates their execution. This approach reduces delays, streamlines workflows, and ensures even the most complex processes are completed quickly and effectively.</a:t>
            </a:r>
          </a:p>
        </p:txBody>
      </p:sp>
      <p:sp>
        <p:nvSpPr>
          <p:cNvPr id="9" name="TextBox 8">
            <a:extLst>
              <a:ext uri="{FF2B5EF4-FFF2-40B4-BE49-F238E27FC236}">
                <a16:creationId xmlns:a16="http://schemas.microsoft.com/office/drawing/2014/main" id="{AF42DC8C-CCF0-72A7-493E-8B01386431A6}"/>
              </a:ext>
            </a:extLst>
          </p:cNvPr>
          <p:cNvSpPr txBox="1"/>
          <p:nvPr/>
        </p:nvSpPr>
        <p:spPr>
          <a:xfrm>
            <a:off x="1432113" y="4510065"/>
            <a:ext cx="8971975" cy="1415772"/>
          </a:xfrm>
          <a:prstGeom prst="rect">
            <a:avLst/>
          </a:prstGeom>
          <a:noFill/>
        </p:spPr>
        <p:txBody>
          <a:bodyPr wrap="square" lIns="0" rIns="0" rtlCol="0">
            <a:spAutoFit/>
          </a:bodyPr>
          <a:lstStyle/>
          <a:p>
            <a:r>
              <a:rPr lang="en-US" sz="1600" b="1" dirty="0"/>
              <a:t>III. Effortlessly orchestrate agents without complex coding</a:t>
            </a:r>
          </a:p>
          <a:p>
            <a:r>
              <a:rPr lang="en-US" sz="1400" dirty="0"/>
              <a:t>Amazon Bedrock’s multi-agent collaboration lets developers create and manage agents quickly without complex coding. Tools like the AWS Console and APIs simplify workflow setup, task assignment, and performance monitoring with built-in debugging and tracing. Automatic task routing ensures smooth coordination, delivering a consistent experience. This streamlined approach saves time and enables efficient, scalable operations.</a:t>
            </a:r>
          </a:p>
        </p:txBody>
      </p:sp>
    </p:spTree>
    <p:extLst>
      <p:ext uri="{BB962C8B-B14F-4D97-AF65-F5344CB8AC3E}">
        <p14:creationId xmlns:p14="http://schemas.microsoft.com/office/powerpoint/2010/main" val="339856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8C3DB-EF72-C5A0-75B6-358856A40C8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5D36AD-CBE9-0B0B-318C-5D873C3FCB42}"/>
              </a:ext>
            </a:extLst>
          </p:cNvPr>
          <p:cNvSpPr txBox="1"/>
          <p:nvPr/>
        </p:nvSpPr>
        <p:spPr bwMode="auto">
          <a:xfrm>
            <a:off x="2459563" y="431321"/>
            <a:ext cx="5422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p>
            <a:pPr algn="ctr" eaLnBrk="1" hangingPunct="1"/>
            <a:r>
              <a:rPr lang="en-US" sz="2400" dirty="0"/>
              <a:t>Use Case: </a:t>
            </a:r>
            <a:r>
              <a:rPr lang="en-US" sz="2400" b="1" dirty="0"/>
              <a:t>Customer Support Assistant</a:t>
            </a:r>
            <a:endParaRPr lang="en-US" sz="2400" b="1" dirty="0">
              <a:latin typeface="Arial" panose="020B0604020202020204" pitchFamily="34" charset="0"/>
              <a:ea typeface="Amazon Ember" panose="020B0603020204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854B5E6-7AEE-E9D6-50AC-F2E6A6B057D9}"/>
              </a:ext>
            </a:extLst>
          </p:cNvPr>
          <p:cNvSpPr txBox="1"/>
          <p:nvPr/>
        </p:nvSpPr>
        <p:spPr bwMode="auto">
          <a:xfrm>
            <a:off x="1300418" y="1318095"/>
            <a:ext cx="938245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r>
              <a:rPr lang="en-US" b="1" i="1" dirty="0"/>
              <a:t>User Story</a:t>
            </a:r>
            <a:r>
              <a:rPr lang="en-US" dirty="0"/>
              <a:t>:</a:t>
            </a:r>
            <a:br>
              <a:rPr lang="en-US" dirty="0"/>
            </a:br>
            <a:r>
              <a:rPr lang="en-US" dirty="0"/>
              <a:t>A large retailer is rapidly scaling and faces increasing customer demand for fast, effective support. Customers expect seamless assistance with tasks like troubleshooting, personalized product recommendations, and order management. To meet these demands, the retailer needs a scalable, AI-powered solution. By leveraging Amazon Bedrock's multi-agent collaboration, the retailer can efficiently manage high volumes of inquiries, provide personalized and insightful assistance, and free up human agents to handle more complex issues—ensuring a superior customer experience and operational efficiency.</a:t>
            </a:r>
            <a:br>
              <a:rPr lang="en-US" sz="1600" dirty="0"/>
            </a:br>
            <a:endParaRPr lang="en-US" sz="1600" dirty="0">
              <a:latin typeface="Arial" panose="020B0604020202020204" pitchFamily="34" charset="0"/>
              <a:ea typeface="Amazon Ember" panose="020B06030202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CEEF9A6-B6E7-FF23-1D10-BF2A0E18C300}"/>
              </a:ext>
            </a:extLst>
          </p:cNvPr>
          <p:cNvSpPr txBox="1"/>
          <p:nvPr/>
        </p:nvSpPr>
        <p:spPr bwMode="auto">
          <a:xfrm>
            <a:off x="1300418" y="3780308"/>
            <a:ext cx="938245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r>
              <a:rPr lang="en-US" b="1" i="1" dirty="0"/>
              <a:t>Overview</a:t>
            </a:r>
            <a:r>
              <a:rPr lang="en-US" dirty="0"/>
              <a:t>:</a:t>
            </a:r>
            <a:br>
              <a:rPr lang="en-US" dirty="0"/>
            </a:br>
            <a:r>
              <a:rPr lang="en-US" dirty="0"/>
              <a:t>As the retailer grows, so does the need for a robust customer support system capable of handling diverse and complex customer inquiries. A multi-agent solution built on Amazon Bedrock streamlines order management, resolves technical issues, offers tailored product recommendations, and secures customer interactions. By utilizing specialized agents, the system ensures faster, more accurate responses while scaling efficiently to meet increasing customer demands. Each agent is designed to address a specific task, working together seamlessly to deliver a high-quality customer experience.</a:t>
            </a:r>
            <a:br>
              <a:rPr lang="en-US" sz="1600" dirty="0"/>
            </a:br>
            <a:endParaRPr lang="en-US" sz="16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99098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10B41-E662-CB70-6D21-764CC9B96110}"/>
              </a:ext>
            </a:extLst>
          </p:cNvPr>
          <p:cNvSpPr txBox="1"/>
          <p:nvPr/>
        </p:nvSpPr>
        <p:spPr>
          <a:xfrm>
            <a:off x="5774659" y="768558"/>
            <a:ext cx="5075197" cy="1138773"/>
          </a:xfrm>
          <a:prstGeom prst="rect">
            <a:avLst/>
          </a:prstGeom>
          <a:noFill/>
        </p:spPr>
        <p:txBody>
          <a:bodyPr wrap="square" rtlCol="0">
            <a:spAutoFit/>
          </a:bodyPr>
          <a:lstStyle/>
          <a:p>
            <a:r>
              <a:rPr lang="en-US" b="1" dirty="0"/>
              <a:t>Order Management agent</a:t>
            </a:r>
            <a:r>
              <a:rPr lang="en-US" sz="1600" dirty="0"/>
              <a:t>: This sub-agent has access to product inventory and customer orders. It uses SQL queries to fetch data.</a:t>
            </a:r>
          </a:p>
          <a:p>
            <a:endParaRPr lang="en-US" dirty="0"/>
          </a:p>
        </p:txBody>
      </p:sp>
      <p:sp>
        <p:nvSpPr>
          <p:cNvPr id="3" name="TextBox 2">
            <a:extLst>
              <a:ext uri="{FF2B5EF4-FFF2-40B4-BE49-F238E27FC236}">
                <a16:creationId xmlns:a16="http://schemas.microsoft.com/office/drawing/2014/main" id="{C16498EC-C324-081C-E512-FF428E773E67}"/>
              </a:ext>
            </a:extLst>
          </p:cNvPr>
          <p:cNvSpPr txBox="1"/>
          <p:nvPr/>
        </p:nvSpPr>
        <p:spPr>
          <a:xfrm>
            <a:off x="5774659" y="1899283"/>
            <a:ext cx="5075196" cy="1323439"/>
          </a:xfrm>
          <a:prstGeom prst="rect">
            <a:avLst/>
          </a:prstGeom>
          <a:noFill/>
        </p:spPr>
        <p:txBody>
          <a:bodyPr wrap="square" rtlCol="0">
            <a:spAutoFit/>
          </a:bodyPr>
          <a:lstStyle/>
          <a:p>
            <a:r>
              <a:rPr lang="en-US" sz="1600" b="1" dirty="0"/>
              <a:t>Product Recommendation agent</a:t>
            </a:r>
            <a:r>
              <a:rPr lang="en-US" sz="1600" dirty="0"/>
              <a:t>: This sub-agent has access to product catalog, purchase history, and customer feedback data. It uses SQL queries, and knowledge bases to pull relevant information.</a:t>
            </a:r>
          </a:p>
          <a:p>
            <a:endParaRPr lang="en-US" sz="1600" dirty="0"/>
          </a:p>
        </p:txBody>
      </p:sp>
      <p:sp>
        <p:nvSpPr>
          <p:cNvPr id="4" name="TextBox 3">
            <a:extLst>
              <a:ext uri="{FF2B5EF4-FFF2-40B4-BE49-F238E27FC236}">
                <a16:creationId xmlns:a16="http://schemas.microsoft.com/office/drawing/2014/main" id="{919C793D-9888-6F55-C0AC-1FA0D1C4EBD6}"/>
              </a:ext>
            </a:extLst>
          </p:cNvPr>
          <p:cNvSpPr txBox="1"/>
          <p:nvPr/>
        </p:nvSpPr>
        <p:spPr>
          <a:xfrm>
            <a:off x="5774659" y="3103848"/>
            <a:ext cx="5075196" cy="1077218"/>
          </a:xfrm>
          <a:prstGeom prst="rect">
            <a:avLst/>
          </a:prstGeom>
          <a:noFill/>
        </p:spPr>
        <p:txBody>
          <a:bodyPr wrap="square" rtlCol="0">
            <a:spAutoFit/>
          </a:bodyPr>
          <a:lstStyle/>
          <a:p>
            <a:r>
              <a:rPr lang="en-US" sz="1600" b="1" dirty="0"/>
              <a:t>Troubleshooting agent: </a:t>
            </a:r>
            <a:r>
              <a:rPr lang="en-US" sz="1600" dirty="0"/>
              <a:t>This sub-agent</a:t>
            </a:r>
            <a:r>
              <a:rPr lang="en-US" sz="1600" b="1" dirty="0"/>
              <a:t> </a:t>
            </a:r>
            <a:r>
              <a:rPr lang="en-US" sz="1600" dirty="0"/>
              <a:t>has access to FAQ, and Troubleshooting guide documents to assist customers. This agent also uses a knowledge base to gather data.</a:t>
            </a:r>
          </a:p>
        </p:txBody>
      </p:sp>
      <p:sp>
        <p:nvSpPr>
          <p:cNvPr id="5" name="TextBox 4">
            <a:extLst>
              <a:ext uri="{FF2B5EF4-FFF2-40B4-BE49-F238E27FC236}">
                <a16:creationId xmlns:a16="http://schemas.microsoft.com/office/drawing/2014/main" id="{E0C1621B-D5EB-300E-EE8E-A3C5B368FD90}"/>
              </a:ext>
            </a:extLst>
          </p:cNvPr>
          <p:cNvSpPr txBox="1"/>
          <p:nvPr/>
        </p:nvSpPr>
        <p:spPr>
          <a:xfrm>
            <a:off x="5774659" y="4353447"/>
            <a:ext cx="5130303" cy="1600438"/>
          </a:xfrm>
          <a:prstGeom prst="rect">
            <a:avLst/>
          </a:prstGeom>
          <a:noFill/>
        </p:spPr>
        <p:txBody>
          <a:bodyPr wrap="square" rtlCol="0">
            <a:spAutoFit/>
          </a:bodyPr>
          <a:lstStyle/>
          <a:p>
            <a:r>
              <a:rPr lang="en-US" sz="1600" b="1" dirty="0"/>
              <a:t>Personalization agent</a:t>
            </a:r>
            <a:r>
              <a:rPr lang="en-US" sz="1600" dirty="0"/>
              <a:t>: This sub-agent has access to customer preferences and browser history data. This information is used to help personalize the customer interaction. This agent uses SQL queries and a knowledge base to gather information.</a:t>
            </a:r>
          </a:p>
          <a:p>
            <a:pPr algn="ctr"/>
            <a:r>
              <a:rPr lang="en-US" dirty="0"/>
              <a:t> </a:t>
            </a:r>
          </a:p>
        </p:txBody>
      </p:sp>
      <p:sp>
        <p:nvSpPr>
          <p:cNvPr id="114" name="TextBox 113">
            <a:extLst>
              <a:ext uri="{FF2B5EF4-FFF2-40B4-BE49-F238E27FC236}">
                <a16:creationId xmlns:a16="http://schemas.microsoft.com/office/drawing/2014/main" id="{D825E01A-6E66-EE7E-FAC3-ECB7915EAF88}"/>
              </a:ext>
            </a:extLst>
          </p:cNvPr>
          <p:cNvSpPr txBox="1"/>
          <p:nvPr/>
        </p:nvSpPr>
        <p:spPr bwMode="auto">
          <a:xfrm>
            <a:off x="1341122" y="2508235"/>
            <a:ext cx="393065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r>
              <a:rPr lang="en-US" sz="1600" b="1" dirty="0">
                <a:latin typeface="Arial" panose="020B0604020202020204" pitchFamily="34" charset="0"/>
                <a:ea typeface="Amazon Ember" panose="020B0603020204020204" pitchFamily="34" charset="0"/>
                <a:cs typeface="Arial" panose="020B0604020202020204" pitchFamily="34" charset="0"/>
              </a:rPr>
              <a:t>Supervisor Agent</a:t>
            </a:r>
            <a:r>
              <a:rPr lang="en-US" sz="1600" dirty="0">
                <a:latin typeface="Arial" panose="020B0604020202020204" pitchFamily="34" charset="0"/>
                <a:ea typeface="Amazon Ember" panose="020B0603020204020204" pitchFamily="34" charset="0"/>
                <a:cs typeface="Arial" panose="020B0604020202020204" pitchFamily="34" charset="0"/>
              </a:rPr>
              <a:t>: The e</a:t>
            </a:r>
            <a:r>
              <a:rPr lang="en-US" sz="1600" dirty="0"/>
              <a:t>ntry point and orchestrator for all customer interactions. It captures the customer's initial inquiry, determines their intent, and routes the request to the appropriate specialized agent for resolution.</a:t>
            </a:r>
          </a:p>
          <a:p>
            <a:pPr algn="ctr" eaLnBrk="1" hangingPunct="1"/>
            <a:endParaRPr lang="en-US" dirty="0">
              <a:latin typeface="Arial" panose="020B0604020202020204" pitchFamily="34" charset="0"/>
              <a:ea typeface="Amazon Ember" panose="020B0603020204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99B7FBC0-F80E-E5CB-1876-9DC44AFAFAE0}"/>
              </a:ext>
            </a:extLst>
          </p:cNvPr>
          <p:cNvGrpSpPr/>
          <p:nvPr/>
        </p:nvGrpSpPr>
        <p:grpSpPr>
          <a:xfrm>
            <a:off x="2226536" y="1003390"/>
            <a:ext cx="1611473" cy="1218764"/>
            <a:chOff x="6152575" y="1890080"/>
            <a:chExt cx="735662" cy="570615"/>
          </a:xfrm>
        </p:grpSpPr>
        <p:grpSp>
          <p:nvGrpSpPr>
            <p:cNvPr id="7" name="Graphic 18">
              <a:extLst>
                <a:ext uri="{FF2B5EF4-FFF2-40B4-BE49-F238E27FC236}">
                  <a16:creationId xmlns:a16="http://schemas.microsoft.com/office/drawing/2014/main" id="{CEF32F34-575C-DC5F-8658-D20EF0AEF700}"/>
                </a:ext>
              </a:extLst>
            </p:cNvPr>
            <p:cNvGrpSpPr/>
            <p:nvPr/>
          </p:nvGrpSpPr>
          <p:grpSpPr>
            <a:xfrm>
              <a:off x="6215194" y="1890080"/>
              <a:ext cx="496385" cy="570615"/>
              <a:chOff x="6215194" y="1890080"/>
              <a:chExt cx="496385" cy="570615"/>
            </a:xfrm>
            <a:noFill/>
          </p:grpSpPr>
          <p:sp>
            <p:nvSpPr>
              <p:cNvPr id="23" name="Freeform: Shape 50">
                <a:extLst>
                  <a:ext uri="{FF2B5EF4-FFF2-40B4-BE49-F238E27FC236}">
                    <a16:creationId xmlns:a16="http://schemas.microsoft.com/office/drawing/2014/main" id="{3AE3C90A-8AD8-C3F0-CCD3-8661177129B3}"/>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24" name="Freeform: Shape 51">
                <a:extLst>
                  <a:ext uri="{FF2B5EF4-FFF2-40B4-BE49-F238E27FC236}">
                    <a16:creationId xmlns:a16="http://schemas.microsoft.com/office/drawing/2014/main" id="{AF5A63FD-CAA5-59F2-A03F-A7947EC7A112}"/>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232F3E"/>
                </a:solidFill>
                <a:prstDash val="solid"/>
                <a:round/>
              </a:ln>
            </p:spPr>
            <p:txBody>
              <a:bodyPr rtlCol="0" anchor="ctr"/>
              <a:lstStyle/>
              <a:p>
                <a:endParaRPr lang="en-US"/>
              </a:p>
            </p:txBody>
          </p:sp>
          <p:sp>
            <p:nvSpPr>
              <p:cNvPr id="25" name="Freeform: Shape 52">
                <a:extLst>
                  <a:ext uri="{FF2B5EF4-FFF2-40B4-BE49-F238E27FC236}">
                    <a16:creationId xmlns:a16="http://schemas.microsoft.com/office/drawing/2014/main" id="{1120F4D2-C776-9B13-6363-AEEF5A7F100D}"/>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232F3E"/>
                </a:solidFill>
                <a:prstDash val="solid"/>
                <a:round/>
              </a:ln>
            </p:spPr>
            <p:txBody>
              <a:bodyPr rtlCol="0" anchor="ctr"/>
              <a:lstStyle/>
              <a:p>
                <a:endParaRPr lang="en-US"/>
              </a:p>
            </p:txBody>
          </p:sp>
          <p:sp>
            <p:nvSpPr>
              <p:cNvPr id="26" name="Freeform: Shape 53">
                <a:extLst>
                  <a:ext uri="{FF2B5EF4-FFF2-40B4-BE49-F238E27FC236}">
                    <a16:creationId xmlns:a16="http://schemas.microsoft.com/office/drawing/2014/main" id="{13D2941D-DCE8-EB34-80CB-0544BD5A9235}"/>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232F3E"/>
                </a:solidFill>
                <a:prstDash val="solid"/>
                <a:round/>
              </a:ln>
            </p:spPr>
            <p:txBody>
              <a:bodyPr rtlCol="0" anchor="ctr"/>
              <a:lstStyle/>
              <a:p>
                <a:endParaRPr lang="en-US"/>
              </a:p>
            </p:txBody>
          </p:sp>
          <p:sp>
            <p:nvSpPr>
              <p:cNvPr id="27" name="Freeform: Shape 54">
                <a:extLst>
                  <a:ext uri="{FF2B5EF4-FFF2-40B4-BE49-F238E27FC236}">
                    <a16:creationId xmlns:a16="http://schemas.microsoft.com/office/drawing/2014/main" id="{BAB9A74D-A8F9-EE54-2249-F3834CC5D912}"/>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232F3E"/>
                </a:solidFill>
                <a:prstDash val="solid"/>
                <a:round/>
              </a:ln>
            </p:spPr>
            <p:txBody>
              <a:bodyPr rtlCol="0" anchor="ctr"/>
              <a:lstStyle/>
              <a:p>
                <a:endParaRPr lang="en-US"/>
              </a:p>
            </p:txBody>
          </p:sp>
          <p:sp>
            <p:nvSpPr>
              <p:cNvPr id="28" name="Freeform: Shape 55">
                <a:extLst>
                  <a:ext uri="{FF2B5EF4-FFF2-40B4-BE49-F238E27FC236}">
                    <a16:creationId xmlns:a16="http://schemas.microsoft.com/office/drawing/2014/main" id="{DAD3C036-DA0A-A75D-3C16-C645C1AEF356}"/>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29" name="Freeform: Shape 56">
                <a:extLst>
                  <a:ext uri="{FF2B5EF4-FFF2-40B4-BE49-F238E27FC236}">
                    <a16:creationId xmlns:a16="http://schemas.microsoft.com/office/drawing/2014/main" id="{968AEE85-5730-5399-E463-8C7E8D975B8F}"/>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232F3E"/>
                </a:solidFill>
                <a:prstDash val="solid"/>
                <a:round/>
              </a:ln>
            </p:spPr>
            <p:txBody>
              <a:bodyPr rtlCol="0" anchor="ctr"/>
              <a:lstStyle/>
              <a:p>
                <a:endParaRPr lang="en-US"/>
              </a:p>
            </p:txBody>
          </p:sp>
          <p:sp>
            <p:nvSpPr>
              <p:cNvPr id="30" name="Freeform: Shape 57">
                <a:extLst>
                  <a:ext uri="{FF2B5EF4-FFF2-40B4-BE49-F238E27FC236}">
                    <a16:creationId xmlns:a16="http://schemas.microsoft.com/office/drawing/2014/main" id="{395B75A5-56A7-E30B-FD07-3725A6766175}"/>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232F3E"/>
                </a:solidFill>
                <a:prstDash val="solid"/>
                <a:round/>
              </a:ln>
            </p:spPr>
            <p:txBody>
              <a:bodyPr rtlCol="0" anchor="ctr"/>
              <a:lstStyle/>
              <a:p>
                <a:endParaRPr lang="en-US"/>
              </a:p>
            </p:txBody>
          </p:sp>
          <p:sp>
            <p:nvSpPr>
              <p:cNvPr id="31" name="Freeform: Shape 58">
                <a:extLst>
                  <a:ext uri="{FF2B5EF4-FFF2-40B4-BE49-F238E27FC236}">
                    <a16:creationId xmlns:a16="http://schemas.microsoft.com/office/drawing/2014/main" id="{1BAE7007-165A-62AD-ACEC-886D40728D28}"/>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232F3E"/>
                </a:solidFill>
                <a:prstDash val="solid"/>
                <a:round/>
              </a:ln>
            </p:spPr>
            <p:txBody>
              <a:bodyPr rtlCol="0" anchor="ctr"/>
              <a:lstStyle/>
              <a:p>
                <a:endParaRPr lang="en-US"/>
              </a:p>
            </p:txBody>
          </p:sp>
          <p:sp>
            <p:nvSpPr>
              <p:cNvPr id="32" name="Freeform: Shape 59">
                <a:extLst>
                  <a:ext uri="{FF2B5EF4-FFF2-40B4-BE49-F238E27FC236}">
                    <a16:creationId xmlns:a16="http://schemas.microsoft.com/office/drawing/2014/main" id="{2C815034-8EE7-55BF-D1A5-14A49057C29D}"/>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232F3E"/>
                </a:solidFill>
                <a:prstDash val="solid"/>
                <a:round/>
              </a:ln>
            </p:spPr>
            <p:txBody>
              <a:bodyPr rtlCol="0" anchor="ctr"/>
              <a:lstStyle/>
              <a:p>
                <a:endParaRPr lang="en-US"/>
              </a:p>
            </p:txBody>
          </p:sp>
        </p:grpSp>
        <p:grpSp>
          <p:nvGrpSpPr>
            <p:cNvPr id="8" name="Graphic 18">
              <a:extLst>
                <a:ext uri="{FF2B5EF4-FFF2-40B4-BE49-F238E27FC236}">
                  <a16:creationId xmlns:a16="http://schemas.microsoft.com/office/drawing/2014/main" id="{DD399CF6-2495-E5BD-1811-D3573CFAF644}"/>
                </a:ext>
              </a:extLst>
            </p:cNvPr>
            <p:cNvGrpSpPr/>
            <p:nvPr/>
          </p:nvGrpSpPr>
          <p:grpSpPr>
            <a:xfrm>
              <a:off x="6415071" y="2046866"/>
              <a:ext cx="252965" cy="298130"/>
              <a:chOff x="6415071" y="2046866"/>
              <a:chExt cx="252965" cy="298130"/>
            </a:xfrm>
            <a:noFill/>
          </p:grpSpPr>
          <p:sp>
            <p:nvSpPr>
              <p:cNvPr id="18" name="Freeform: Shape 61">
                <a:extLst>
                  <a:ext uri="{FF2B5EF4-FFF2-40B4-BE49-F238E27FC236}">
                    <a16:creationId xmlns:a16="http://schemas.microsoft.com/office/drawing/2014/main" id="{CA073842-25E1-C015-A5C4-BAF56D5A2EEF}"/>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endParaRPr lang="en-US"/>
              </a:p>
            </p:txBody>
          </p:sp>
          <p:sp>
            <p:nvSpPr>
              <p:cNvPr id="19" name="Freeform: Shape 62">
                <a:extLst>
                  <a:ext uri="{FF2B5EF4-FFF2-40B4-BE49-F238E27FC236}">
                    <a16:creationId xmlns:a16="http://schemas.microsoft.com/office/drawing/2014/main" id="{883D499B-128F-7504-01C7-EA481C2BEBA4}"/>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endParaRPr lang="en-US"/>
              </a:p>
            </p:txBody>
          </p:sp>
          <p:sp>
            <p:nvSpPr>
              <p:cNvPr id="20" name="Freeform: Shape 719">
                <a:extLst>
                  <a:ext uri="{FF2B5EF4-FFF2-40B4-BE49-F238E27FC236}">
                    <a16:creationId xmlns:a16="http://schemas.microsoft.com/office/drawing/2014/main" id="{861A3B51-77B3-3389-1DD0-47C487EB8F48}"/>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endParaRPr lang="en-US"/>
              </a:p>
            </p:txBody>
          </p:sp>
          <p:sp>
            <p:nvSpPr>
              <p:cNvPr id="21" name="Freeform: Shape 720">
                <a:extLst>
                  <a:ext uri="{FF2B5EF4-FFF2-40B4-BE49-F238E27FC236}">
                    <a16:creationId xmlns:a16="http://schemas.microsoft.com/office/drawing/2014/main" id="{ED7E1385-F56A-BBAC-CB58-4490057F035B}"/>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endParaRPr lang="en-US"/>
              </a:p>
            </p:txBody>
          </p:sp>
          <p:sp>
            <p:nvSpPr>
              <p:cNvPr id="22" name="Freeform: Shape 721">
                <a:extLst>
                  <a:ext uri="{FF2B5EF4-FFF2-40B4-BE49-F238E27FC236}">
                    <a16:creationId xmlns:a16="http://schemas.microsoft.com/office/drawing/2014/main" id="{028B9C51-3BCB-1FA7-875E-BE8F3235EE6E}"/>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endParaRPr lang="en-US"/>
              </a:p>
            </p:txBody>
          </p:sp>
        </p:grpSp>
        <p:grpSp>
          <p:nvGrpSpPr>
            <p:cNvPr id="9" name="Graphic 18">
              <a:extLst>
                <a:ext uri="{FF2B5EF4-FFF2-40B4-BE49-F238E27FC236}">
                  <a16:creationId xmlns:a16="http://schemas.microsoft.com/office/drawing/2014/main" id="{76CC4F9D-0822-1A1A-5097-21B19F81BA6C}"/>
                </a:ext>
              </a:extLst>
            </p:cNvPr>
            <p:cNvGrpSpPr/>
            <p:nvPr/>
          </p:nvGrpSpPr>
          <p:grpSpPr>
            <a:xfrm>
              <a:off x="6696650" y="2050980"/>
              <a:ext cx="191587" cy="274940"/>
              <a:chOff x="6696650" y="2050980"/>
              <a:chExt cx="191587" cy="274940"/>
            </a:xfrm>
            <a:noFill/>
          </p:grpSpPr>
          <p:sp>
            <p:nvSpPr>
              <p:cNvPr id="11" name="Freeform: Shape 723">
                <a:extLst>
                  <a:ext uri="{FF2B5EF4-FFF2-40B4-BE49-F238E27FC236}">
                    <a16:creationId xmlns:a16="http://schemas.microsoft.com/office/drawing/2014/main" id="{53507A4E-1FF7-8E1D-27DF-2B15DF4897E6}"/>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232F3E"/>
                </a:solidFill>
                <a:prstDash val="solid"/>
                <a:round/>
              </a:ln>
            </p:spPr>
            <p:txBody>
              <a:bodyPr rtlCol="0" anchor="ctr"/>
              <a:lstStyle/>
              <a:p>
                <a:endParaRPr lang="en-US"/>
              </a:p>
            </p:txBody>
          </p:sp>
          <p:sp>
            <p:nvSpPr>
              <p:cNvPr id="12" name="Freeform: Shape 724">
                <a:extLst>
                  <a:ext uri="{FF2B5EF4-FFF2-40B4-BE49-F238E27FC236}">
                    <a16:creationId xmlns:a16="http://schemas.microsoft.com/office/drawing/2014/main" id="{8B7D3234-0572-A455-69E8-7DD93623CE41}"/>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232F3E"/>
                </a:solidFill>
                <a:prstDash val="solid"/>
                <a:round/>
              </a:ln>
            </p:spPr>
            <p:txBody>
              <a:bodyPr rtlCol="0" anchor="ctr"/>
              <a:lstStyle/>
              <a:p>
                <a:endParaRPr lang="en-US"/>
              </a:p>
            </p:txBody>
          </p:sp>
          <p:sp>
            <p:nvSpPr>
              <p:cNvPr id="13" name="Freeform: Shape 725">
                <a:extLst>
                  <a:ext uri="{FF2B5EF4-FFF2-40B4-BE49-F238E27FC236}">
                    <a16:creationId xmlns:a16="http://schemas.microsoft.com/office/drawing/2014/main" id="{41BA17B6-10F3-9EC4-5208-1FC4A4186F8E}"/>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14" name="Freeform: Shape 726">
                <a:extLst>
                  <a:ext uri="{FF2B5EF4-FFF2-40B4-BE49-F238E27FC236}">
                    <a16:creationId xmlns:a16="http://schemas.microsoft.com/office/drawing/2014/main" id="{0247B9F5-672F-9D17-B560-AB2C6E104D8B}"/>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15" name="Freeform: Shape 727">
                <a:extLst>
                  <a:ext uri="{FF2B5EF4-FFF2-40B4-BE49-F238E27FC236}">
                    <a16:creationId xmlns:a16="http://schemas.microsoft.com/office/drawing/2014/main" id="{861896E1-67DC-D739-C0A1-E2C72B5C7126}"/>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16" name="Freeform: Shape 728">
                <a:extLst>
                  <a:ext uri="{FF2B5EF4-FFF2-40B4-BE49-F238E27FC236}">
                    <a16:creationId xmlns:a16="http://schemas.microsoft.com/office/drawing/2014/main" id="{6A1BF1DE-22D6-B892-C3E1-43DE43DEE498}"/>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17" name="Freeform: Shape 729">
                <a:extLst>
                  <a:ext uri="{FF2B5EF4-FFF2-40B4-BE49-F238E27FC236}">
                    <a16:creationId xmlns:a16="http://schemas.microsoft.com/office/drawing/2014/main" id="{53366042-6B62-47BB-83A8-8FD34876E60B}"/>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01A98D"/>
                </a:solidFill>
                <a:prstDash val="solid"/>
                <a:round/>
              </a:ln>
            </p:spPr>
            <p:txBody>
              <a:bodyPr rtlCol="0" anchor="ctr"/>
              <a:lstStyle/>
              <a:p>
                <a:endParaRPr lang="en-US"/>
              </a:p>
            </p:txBody>
          </p:sp>
        </p:grpSp>
        <p:sp>
          <p:nvSpPr>
            <p:cNvPr id="10" name="Freeform: Shape 730">
              <a:extLst>
                <a:ext uri="{FF2B5EF4-FFF2-40B4-BE49-F238E27FC236}">
                  <a16:creationId xmlns:a16="http://schemas.microsoft.com/office/drawing/2014/main" id="{70D54151-8FAA-BCA2-BF6F-9CEF5EF44233}"/>
                </a:ext>
              </a:extLst>
            </p:cNvPr>
            <p:cNvSpPr/>
            <p:nvPr/>
          </p:nvSpPr>
          <p:spPr>
            <a:xfrm>
              <a:off x="6152575" y="2244226"/>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endParaRPr lang="en-US"/>
            </a:p>
          </p:txBody>
        </p:sp>
      </p:grpSp>
    </p:spTree>
    <p:extLst>
      <p:ext uri="{BB962C8B-B14F-4D97-AF65-F5344CB8AC3E}">
        <p14:creationId xmlns:p14="http://schemas.microsoft.com/office/powerpoint/2010/main" val="519141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advTm="0">
        <p159:morph option="byObject"/>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750"/>
                                        <p:tgtEl>
                                          <p:spTgt spid="114"/>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5ABA8-5A94-1C13-1292-FBF0AE5F18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06EC38-9BB4-F292-53CA-0EE1B2558DC2}"/>
              </a:ext>
            </a:extLst>
          </p:cNvPr>
          <p:cNvSpPr txBox="1"/>
          <p:nvPr/>
        </p:nvSpPr>
        <p:spPr bwMode="auto">
          <a:xfrm>
            <a:off x="4193553" y="4755574"/>
            <a:ext cx="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p>
            <a:pPr algn="ctr" eaLnBrk="1" hangingPunct="1"/>
            <a:endParaRPr 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80" name="Graphic 279" descr="User with solid fill">
            <a:extLst>
              <a:ext uri="{FF2B5EF4-FFF2-40B4-BE49-F238E27FC236}">
                <a16:creationId xmlns:a16="http://schemas.microsoft.com/office/drawing/2014/main" id="{D4605D72-9E4D-DB7C-DDC8-4608705B1D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3745" y="509522"/>
            <a:ext cx="813224" cy="813224"/>
          </a:xfrm>
          <a:prstGeom prst="rect">
            <a:avLst/>
          </a:prstGeom>
        </p:spPr>
      </p:pic>
      <p:sp>
        <p:nvSpPr>
          <p:cNvPr id="305" name="TextBox 304">
            <a:extLst>
              <a:ext uri="{FF2B5EF4-FFF2-40B4-BE49-F238E27FC236}">
                <a16:creationId xmlns:a16="http://schemas.microsoft.com/office/drawing/2014/main" id="{1F77681C-55AB-CCFC-8E65-E21C9B578694}"/>
              </a:ext>
            </a:extLst>
          </p:cNvPr>
          <p:cNvSpPr txBox="1"/>
          <p:nvPr/>
        </p:nvSpPr>
        <p:spPr bwMode="auto">
          <a:xfrm>
            <a:off x="6724443" y="2045067"/>
            <a:ext cx="127322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pPr algn="ctr" eaLnBrk="1" hangingPunct="1"/>
            <a:r>
              <a:rPr lang="en-US" sz="900" dirty="0">
                <a:latin typeface="Arial" panose="020B0604020202020204" pitchFamily="34" charset="0"/>
                <a:ea typeface="Amazon Ember" panose="020B0603020204020204" pitchFamily="34" charset="0"/>
                <a:cs typeface="Arial" panose="020B0604020202020204" pitchFamily="34" charset="0"/>
              </a:rPr>
              <a:t>Supervisor Agent</a:t>
            </a:r>
          </a:p>
        </p:txBody>
      </p:sp>
      <p:cxnSp>
        <p:nvCxnSpPr>
          <p:cNvPr id="318" name="Straight Arrow Connector 317">
            <a:extLst>
              <a:ext uri="{FF2B5EF4-FFF2-40B4-BE49-F238E27FC236}">
                <a16:creationId xmlns:a16="http://schemas.microsoft.com/office/drawing/2014/main" id="{CE4BB633-D492-FD65-1A64-C03DF997B6A4}"/>
              </a:ext>
            </a:extLst>
          </p:cNvPr>
          <p:cNvCxnSpPr>
            <a:cxnSpLocks/>
          </p:cNvCxnSpPr>
          <p:nvPr/>
        </p:nvCxnSpPr>
        <p:spPr>
          <a:xfrm>
            <a:off x="6455255" y="2402279"/>
            <a:ext cx="1845" cy="722322"/>
          </a:xfrm>
          <a:prstGeom prst="straightConnector1">
            <a:avLst/>
          </a:prstGeom>
          <a:ln w="15875">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321" name="Straight Arrow Connector 320">
            <a:extLst>
              <a:ext uri="{FF2B5EF4-FFF2-40B4-BE49-F238E27FC236}">
                <a16:creationId xmlns:a16="http://schemas.microsoft.com/office/drawing/2014/main" id="{9EE7F995-B01D-B95F-3152-16D742EAFE6F}"/>
              </a:ext>
            </a:extLst>
          </p:cNvPr>
          <p:cNvCxnSpPr>
            <a:cxnSpLocks/>
          </p:cNvCxnSpPr>
          <p:nvPr/>
        </p:nvCxnSpPr>
        <p:spPr>
          <a:xfrm flipH="1">
            <a:off x="6452202" y="3124601"/>
            <a:ext cx="2657086" cy="0"/>
          </a:xfrm>
          <a:prstGeom prst="straightConnector1">
            <a:avLst/>
          </a:prstGeom>
          <a:ln w="15875">
            <a:solidFill>
              <a:schemeClr val="tx1"/>
            </a:solidFill>
            <a:headEnd type="none"/>
            <a:tailEnd type="none"/>
          </a:ln>
        </p:spPr>
        <p:style>
          <a:lnRef idx="1">
            <a:schemeClr val="dk1"/>
          </a:lnRef>
          <a:fillRef idx="0">
            <a:schemeClr val="dk1"/>
          </a:fillRef>
          <a:effectRef idx="0">
            <a:schemeClr val="dk1"/>
          </a:effectRef>
          <a:fontRef idx="minor">
            <a:schemeClr val="tx1"/>
          </a:fontRef>
        </p:style>
      </p:cxnSp>
      <p:cxnSp>
        <p:nvCxnSpPr>
          <p:cNvPr id="323" name="Straight Arrow Connector 322">
            <a:extLst>
              <a:ext uri="{FF2B5EF4-FFF2-40B4-BE49-F238E27FC236}">
                <a16:creationId xmlns:a16="http://schemas.microsoft.com/office/drawing/2014/main" id="{4D498A7A-D845-B092-302C-2CC9992A9783}"/>
              </a:ext>
            </a:extLst>
          </p:cNvPr>
          <p:cNvCxnSpPr>
            <a:cxnSpLocks/>
          </p:cNvCxnSpPr>
          <p:nvPr/>
        </p:nvCxnSpPr>
        <p:spPr>
          <a:xfrm flipH="1">
            <a:off x="3792895" y="3124601"/>
            <a:ext cx="2659307" cy="0"/>
          </a:xfrm>
          <a:prstGeom prst="straightConnector1">
            <a:avLst/>
          </a:prstGeom>
          <a:ln w="15875">
            <a:solidFill>
              <a:schemeClr val="tx1"/>
            </a:solidFill>
            <a:headEnd type="none"/>
            <a:tailEnd type="none"/>
          </a:ln>
        </p:spPr>
        <p:style>
          <a:lnRef idx="1">
            <a:schemeClr val="dk1"/>
          </a:lnRef>
          <a:fillRef idx="0">
            <a:schemeClr val="dk1"/>
          </a:fillRef>
          <a:effectRef idx="0">
            <a:schemeClr val="dk1"/>
          </a:effectRef>
          <a:fontRef idx="minor">
            <a:schemeClr val="tx1"/>
          </a:fontRef>
        </p:style>
      </p:cxnSp>
      <p:cxnSp>
        <p:nvCxnSpPr>
          <p:cNvPr id="329" name="Straight Arrow Connector 328">
            <a:extLst>
              <a:ext uri="{FF2B5EF4-FFF2-40B4-BE49-F238E27FC236}">
                <a16:creationId xmlns:a16="http://schemas.microsoft.com/office/drawing/2014/main" id="{7BA67DE4-18DD-40FD-A3A7-E9A7F70D2AC8}"/>
              </a:ext>
            </a:extLst>
          </p:cNvPr>
          <p:cNvCxnSpPr>
            <a:cxnSpLocks/>
          </p:cNvCxnSpPr>
          <p:nvPr/>
        </p:nvCxnSpPr>
        <p:spPr>
          <a:xfrm>
            <a:off x="5461146" y="3132783"/>
            <a:ext cx="1845" cy="722322"/>
          </a:xfrm>
          <a:prstGeom prst="straightConnector1">
            <a:avLst/>
          </a:prstGeom>
          <a:ln w="15875">
            <a:solidFill>
              <a:schemeClr val="tx1"/>
            </a:solidFill>
            <a:headEnd type="none"/>
            <a:tailEnd type="triangle"/>
          </a:ln>
        </p:spPr>
        <p:style>
          <a:lnRef idx="1">
            <a:schemeClr val="dk1"/>
          </a:lnRef>
          <a:fillRef idx="0">
            <a:schemeClr val="dk1"/>
          </a:fillRef>
          <a:effectRef idx="0">
            <a:schemeClr val="dk1"/>
          </a:effectRef>
          <a:fontRef idx="minor">
            <a:schemeClr val="tx1"/>
          </a:fontRef>
        </p:style>
      </p:cxnSp>
      <p:cxnSp>
        <p:nvCxnSpPr>
          <p:cNvPr id="330" name="Straight Arrow Connector 329">
            <a:extLst>
              <a:ext uri="{FF2B5EF4-FFF2-40B4-BE49-F238E27FC236}">
                <a16:creationId xmlns:a16="http://schemas.microsoft.com/office/drawing/2014/main" id="{2BB17D3D-888D-CE2C-C114-A5C480365904}"/>
              </a:ext>
            </a:extLst>
          </p:cNvPr>
          <p:cNvCxnSpPr>
            <a:cxnSpLocks/>
          </p:cNvCxnSpPr>
          <p:nvPr/>
        </p:nvCxnSpPr>
        <p:spPr>
          <a:xfrm>
            <a:off x="9109288" y="3132783"/>
            <a:ext cx="1845" cy="722322"/>
          </a:xfrm>
          <a:prstGeom prst="straightConnector1">
            <a:avLst/>
          </a:prstGeom>
          <a:ln w="15875">
            <a:solidFill>
              <a:schemeClr val="tx1"/>
            </a:solidFill>
            <a:headEnd type="none"/>
            <a:tailEnd type="triangle"/>
          </a:ln>
        </p:spPr>
        <p:style>
          <a:lnRef idx="1">
            <a:schemeClr val="dk1"/>
          </a:lnRef>
          <a:fillRef idx="0">
            <a:schemeClr val="dk1"/>
          </a:fillRef>
          <a:effectRef idx="0">
            <a:schemeClr val="dk1"/>
          </a:effectRef>
          <a:fontRef idx="minor">
            <a:schemeClr val="tx1"/>
          </a:fontRef>
        </p:style>
      </p:cxnSp>
      <p:cxnSp>
        <p:nvCxnSpPr>
          <p:cNvPr id="331" name="Straight Arrow Connector 330">
            <a:extLst>
              <a:ext uri="{FF2B5EF4-FFF2-40B4-BE49-F238E27FC236}">
                <a16:creationId xmlns:a16="http://schemas.microsoft.com/office/drawing/2014/main" id="{6A5C587C-85F5-3787-57AD-6E0F8304576E}"/>
              </a:ext>
            </a:extLst>
          </p:cNvPr>
          <p:cNvCxnSpPr>
            <a:cxnSpLocks/>
          </p:cNvCxnSpPr>
          <p:nvPr/>
        </p:nvCxnSpPr>
        <p:spPr>
          <a:xfrm>
            <a:off x="3792895" y="3130480"/>
            <a:ext cx="1845" cy="722322"/>
          </a:xfrm>
          <a:prstGeom prst="straightConnector1">
            <a:avLst/>
          </a:prstGeom>
          <a:ln w="15875">
            <a:solidFill>
              <a:schemeClr val="tx1"/>
            </a:solidFill>
            <a:headEnd type="none"/>
            <a:tailEnd type="triangle"/>
          </a:ln>
        </p:spPr>
        <p:style>
          <a:lnRef idx="1">
            <a:schemeClr val="dk1"/>
          </a:lnRef>
          <a:fillRef idx="0">
            <a:schemeClr val="dk1"/>
          </a:fillRef>
          <a:effectRef idx="0">
            <a:schemeClr val="dk1"/>
          </a:effectRef>
          <a:fontRef idx="minor">
            <a:schemeClr val="tx1"/>
          </a:fontRef>
        </p:style>
      </p:cxnSp>
      <p:cxnSp>
        <p:nvCxnSpPr>
          <p:cNvPr id="332" name="Straight Arrow Connector 331">
            <a:extLst>
              <a:ext uri="{FF2B5EF4-FFF2-40B4-BE49-F238E27FC236}">
                <a16:creationId xmlns:a16="http://schemas.microsoft.com/office/drawing/2014/main" id="{74DF4EE5-E466-0B5D-0255-57C46607B303}"/>
              </a:ext>
            </a:extLst>
          </p:cNvPr>
          <p:cNvCxnSpPr>
            <a:cxnSpLocks/>
          </p:cNvCxnSpPr>
          <p:nvPr/>
        </p:nvCxnSpPr>
        <p:spPr>
          <a:xfrm>
            <a:off x="7361057" y="3124601"/>
            <a:ext cx="1845" cy="722322"/>
          </a:xfrm>
          <a:prstGeom prst="straightConnector1">
            <a:avLst/>
          </a:prstGeom>
          <a:ln w="15875">
            <a:solidFill>
              <a:schemeClr val="tx1"/>
            </a:solidFill>
            <a:headEnd type="none"/>
            <a:tailEnd type="triangle"/>
          </a:ln>
        </p:spPr>
        <p:style>
          <a:lnRef idx="1">
            <a:schemeClr val="dk1"/>
          </a:lnRef>
          <a:fillRef idx="0">
            <a:schemeClr val="dk1"/>
          </a:fillRef>
          <a:effectRef idx="0">
            <a:schemeClr val="dk1"/>
          </a:effectRef>
          <a:fontRef idx="minor">
            <a:schemeClr val="tx1"/>
          </a:fontRef>
        </p:style>
      </p:cxnSp>
      <p:sp>
        <p:nvSpPr>
          <p:cNvPr id="484" name="TextBox 483">
            <a:extLst>
              <a:ext uri="{FF2B5EF4-FFF2-40B4-BE49-F238E27FC236}">
                <a16:creationId xmlns:a16="http://schemas.microsoft.com/office/drawing/2014/main" id="{07757C6A-2F5D-4593-A6D1-7C21C36842BD}"/>
              </a:ext>
            </a:extLst>
          </p:cNvPr>
          <p:cNvSpPr txBox="1"/>
          <p:nvPr/>
        </p:nvSpPr>
        <p:spPr>
          <a:xfrm>
            <a:off x="3271245" y="4422397"/>
            <a:ext cx="1043299" cy="400110"/>
          </a:xfrm>
          <a:prstGeom prst="rect">
            <a:avLst/>
          </a:prstGeom>
          <a:noFill/>
        </p:spPr>
        <p:txBody>
          <a:bodyPr wrap="square" rtlCol="0">
            <a:spAutoFit/>
          </a:bodyPr>
          <a:lstStyle/>
          <a:p>
            <a:pPr algn="ctr"/>
            <a:r>
              <a:rPr lang="en-US" sz="1000" dirty="0"/>
              <a:t>Order Mngnt</a:t>
            </a:r>
          </a:p>
          <a:p>
            <a:pPr algn="ctr"/>
            <a:r>
              <a:rPr lang="en-US" sz="1000" dirty="0"/>
              <a:t>Sub-agent</a:t>
            </a:r>
          </a:p>
        </p:txBody>
      </p:sp>
      <p:sp>
        <p:nvSpPr>
          <p:cNvPr id="485" name="TextBox 484">
            <a:extLst>
              <a:ext uri="{FF2B5EF4-FFF2-40B4-BE49-F238E27FC236}">
                <a16:creationId xmlns:a16="http://schemas.microsoft.com/office/drawing/2014/main" id="{072A1C4C-2002-7CD8-B4BD-431A53CC385B}"/>
              </a:ext>
            </a:extLst>
          </p:cNvPr>
          <p:cNvSpPr txBox="1"/>
          <p:nvPr/>
        </p:nvSpPr>
        <p:spPr>
          <a:xfrm>
            <a:off x="4956898" y="4457158"/>
            <a:ext cx="1043299" cy="400110"/>
          </a:xfrm>
          <a:prstGeom prst="rect">
            <a:avLst/>
          </a:prstGeom>
          <a:noFill/>
        </p:spPr>
        <p:txBody>
          <a:bodyPr wrap="square" rtlCol="0">
            <a:spAutoFit/>
          </a:bodyPr>
          <a:lstStyle/>
          <a:p>
            <a:pPr algn="ctr"/>
            <a:r>
              <a:rPr lang="en-US" sz="1000" dirty="0"/>
              <a:t>Product Rec.</a:t>
            </a:r>
          </a:p>
          <a:p>
            <a:pPr algn="ctr"/>
            <a:r>
              <a:rPr lang="en-US" sz="1000" dirty="0"/>
              <a:t>Sub-agent</a:t>
            </a:r>
          </a:p>
        </p:txBody>
      </p:sp>
      <p:sp>
        <p:nvSpPr>
          <p:cNvPr id="486" name="TextBox 485">
            <a:extLst>
              <a:ext uri="{FF2B5EF4-FFF2-40B4-BE49-F238E27FC236}">
                <a16:creationId xmlns:a16="http://schemas.microsoft.com/office/drawing/2014/main" id="{F897A810-A9D4-1FE7-7D56-F117D4AB9A3C}"/>
              </a:ext>
            </a:extLst>
          </p:cNvPr>
          <p:cNvSpPr txBox="1"/>
          <p:nvPr/>
        </p:nvSpPr>
        <p:spPr>
          <a:xfrm>
            <a:off x="6751325" y="4449900"/>
            <a:ext cx="1212115" cy="400110"/>
          </a:xfrm>
          <a:prstGeom prst="rect">
            <a:avLst/>
          </a:prstGeom>
          <a:noFill/>
        </p:spPr>
        <p:txBody>
          <a:bodyPr wrap="square" rtlCol="0">
            <a:spAutoFit/>
          </a:bodyPr>
          <a:lstStyle/>
          <a:p>
            <a:pPr algn="ctr"/>
            <a:r>
              <a:rPr lang="en-US" sz="1000" dirty="0"/>
              <a:t>Troubleshooting</a:t>
            </a:r>
          </a:p>
          <a:p>
            <a:pPr algn="ctr"/>
            <a:r>
              <a:rPr lang="en-US" sz="1000" dirty="0"/>
              <a:t>Sub-agent</a:t>
            </a:r>
          </a:p>
        </p:txBody>
      </p:sp>
      <p:sp>
        <p:nvSpPr>
          <p:cNvPr id="487" name="TextBox 486">
            <a:extLst>
              <a:ext uri="{FF2B5EF4-FFF2-40B4-BE49-F238E27FC236}">
                <a16:creationId xmlns:a16="http://schemas.microsoft.com/office/drawing/2014/main" id="{299064D3-B5AB-8045-35D7-C8188D2C1E8E}"/>
              </a:ext>
            </a:extLst>
          </p:cNvPr>
          <p:cNvSpPr txBox="1"/>
          <p:nvPr/>
        </p:nvSpPr>
        <p:spPr>
          <a:xfrm>
            <a:off x="8579387" y="4343112"/>
            <a:ext cx="1164191" cy="400110"/>
          </a:xfrm>
          <a:prstGeom prst="rect">
            <a:avLst/>
          </a:prstGeom>
          <a:noFill/>
        </p:spPr>
        <p:txBody>
          <a:bodyPr wrap="square" rtlCol="0">
            <a:spAutoFit/>
          </a:bodyPr>
          <a:lstStyle/>
          <a:p>
            <a:pPr algn="ctr"/>
            <a:r>
              <a:rPr lang="en-US" sz="1000" dirty="0"/>
              <a:t>Personalization</a:t>
            </a:r>
          </a:p>
          <a:p>
            <a:pPr algn="ctr"/>
            <a:r>
              <a:rPr lang="en-US" sz="1000" dirty="0"/>
              <a:t>Sub-agent</a:t>
            </a:r>
          </a:p>
        </p:txBody>
      </p:sp>
      <p:pic>
        <p:nvPicPr>
          <p:cNvPr id="573" name="Graphic 8">
            <a:extLst>
              <a:ext uri="{FF2B5EF4-FFF2-40B4-BE49-F238E27FC236}">
                <a16:creationId xmlns:a16="http://schemas.microsoft.com/office/drawing/2014/main" id="{0F557654-367E-5D91-7709-785D8BC718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63" y="6391911"/>
            <a:ext cx="425034" cy="42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 name="Graphic 14">
            <a:extLst>
              <a:ext uri="{FF2B5EF4-FFF2-40B4-BE49-F238E27FC236}">
                <a16:creationId xmlns:a16="http://schemas.microsoft.com/office/drawing/2014/main" id="{FCB3270B-5D08-923E-C1AA-B4A6DDBED9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921" y="5569203"/>
            <a:ext cx="432538" cy="43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8" name="Elbow Connector 577">
            <a:extLst>
              <a:ext uri="{FF2B5EF4-FFF2-40B4-BE49-F238E27FC236}">
                <a16:creationId xmlns:a16="http://schemas.microsoft.com/office/drawing/2014/main" id="{9EF3C4E1-CE26-65D9-A5C2-4A930D5C18EC}"/>
              </a:ext>
            </a:extLst>
          </p:cNvPr>
          <p:cNvCxnSpPr>
            <a:cxnSpLocks/>
            <a:endCxn id="574" idx="1"/>
          </p:cNvCxnSpPr>
          <p:nvPr/>
        </p:nvCxnSpPr>
        <p:spPr>
          <a:xfrm>
            <a:off x="3356602" y="5313593"/>
            <a:ext cx="2899319" cy="471879"/>
          </a:xfrm>
          <a:prstGeom prst="bentConnector3">
            <a:avLst>
              <a:gd name="adj1" fmla="val 125"/>
            </a:avLst>
          </a:prstGeom>
          <a:ln w="158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4" name="Elbow Connector 583">
            <a:extLst>
              <a:ext uri="{FF2B5EF4-FFF2-40B4-BE49-F238E27FC236}">
                <a16:creationId xmlns:a16="http://schemas.microsoft.com/office/drawing/2014/main" id="{749E5E4E-D13A-75A6-B67B-8CBFB48A0A90}"/>
              </a:ext>
            </a:extLst>
          </p:cNvPr>
          <p:cNvCxnSpPr>
            <a:cxnSpLocks/>
          </p:cNvCxnSpPr>
          <p:nvPr/>
        </p:nvCxnSpPr>
        <p:spPr>
          <a:xfrm rot="16200000" flipH="1">
            <a:off x="4720004" y="5548575"/>
            <a:ext cx="473791" cy="2"/>
          </a:xfrm>
          <a:prstGeom prst="bentConnector3">
            <a:avLst>
              <a:gd name="adj1" fmla="val 50000"/>
            </a:avLst>
          </a:prstGeom>
          <a:ln w="15875" cmpd="sng">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8" name="Straight Arrow Connector 587">
            <a:extLst>
              <a:ext uri="{FF2B5EF4-FFF2-40B4-BE49-F238E27FC236}">
                <a16:creationId xmlns:a16="http://schemas.microsoft.com/office/drawing/2014/main" id="{9E903082-C613-8FE6-D310-6DD534348AE9}"/>
              </a:ext>
            </a:extLst>
          </p:cNvPr>
          <p:cNvCxnSpPr>
            <a:cxnSpLocks/>
          </p:cNvCxnSpPr>
          <p:nvPr/>
        </p:nvCxnSpPr>
        <p:spPr>
          <a:xfrm>
            <a:off x="6468880" y="5989463"/>
            <a:ext cx="6043" cy="406284"/>
          </a:xfrm>
          <a:prstGeom prst="straightConnector1">
            <a:avLst/>
          </a:prstGeom>
          <a:ln w="15875">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cxnSp>
        <p:nvCxnSpPr>
          <p:cNvPr id="589" name="Elbow Connector 588">
            <a:extLst>
              <a:ext uri="{FF2B5EF4-FFF2-40B4-BE49-F238E27FC236}">
                <a16:creationId xmlns:a16="http://schemas.microsoft.com/office/drawing/2014/main" id="{346CDEA1-7C69-7104-BA3C-FBAED4DAED0E}"/>
              </a:ext>
            </a:extLst>
          </p:cNvPr>
          <p:cNvCxnSpPr>
            <a:cxnSpLocks/>
            <a:endCxn id="574" idx="3"/>
          </p:cNvCxnSpPr>
          <p:nvPr/>
        </p:nvCxnSpPr>
        <p:spPr>
          <a:xfrm flipH="1">
            <a:off x="6688459" y="5387319"/>
            <a:ext cx="2006902" cy="398153"/>
          </a:xfrm>
          <a:prstGeom prst="bentConnector3">
            <a:avLst>
              <a:gd name="adj1" fmla="val -89"/>
            </a:avLst>
          </a:prstGeom>
          <a:ln w="158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3" name="Elbow Connector 592">
            <a:extLst>
              <a:ext uri="{FF2B5EF4-FFF2-40B4-BE49-F238E27FC236}">
                <a16:creationId xmlns:a16="http://schemas.microsoft.com/office/drawing/2014/main" id="{566F72B0-18F3-65E3-C026-D2DBBA7A1E4E}"/>
              </a:ext>
            </a:extLst>
          </p:cNvPr>
          <p:cNvCxnSpPr>
            <a:cxnSpLocks/>
          </p:cNvCxnSpPr>
          <p:nvPr/>
        </p:nvCxnSpPr>
        <p:spPr>
          <a:xfrm rot="5400000" flipH="1" flipV="1">
            <a:off x="2979942" y="4271007"/>
            <a:ext cx="819608" cy="320028"/>
          </a:xfrm>
          <a:prstGeom prst="bentConnector4">
            <a:avLst>
              <a:gd name="adj1" fmla="val 43724"/>
              <a:gd name="adj2" fmla="val -1540"/>
            </a:avLst>
          </a:prstGeom>
          <a:ln w="158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7" name="Elbow Connector 606">
            <a:extLst>
              <a:ext uri="{FF2B5EF4-FFF2-40B4-BE49-F238E27FC236}">
                <a16:creationId xmlns:a16="http://schemas.microsoft.com/office/drawing/2014/main" id="{3AC78E5C-4247-9B87-C385-05DEBFD58357}"/>
              </a:ext>
            </a:extLst>
          </p:cNvPr>
          <p:cNvCxnSpPr>
            <a:cxnSpLocks/>
          </p:cNvCxnSpPr>
          <p:nvPr/>
        </p:nvCxnSpPr>
        <p:spPr>
          <a:xfrm rot="5400000" flipH="1" flipV="1">
            <a:off x="4630333" y="4294889"/>
            <a:ext cx="819608" cy="320028"/>
          </a:xfrm>
          <a:prstGeom prst="bentConnector4">
            <a:avLst>
              <a:gd name="adj1" fmla="val 40970"/>
              <a:gd name="adj2" fmla="val -1540"/>
            </a:avLst>
          </a:prstGeom>
          <a:ln w="158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8" name="Elbow Connector 607">
            <a:extLst>
              <a:ext uri="{FF2B5EF4-FFF2-40B4-BE49-F238E27FC236}">
                <a16:creationId xmlns:a16="http://schemas.microsoft.com/office/drawing/2014/main" id="{E46E8BFC-2FBA-DE89-B2AC-9A605888492C}"/>
              </a:ext>
            </a:extLst>
          </p:cNvPr>
          <p:cNvCxnSpPr>
            <a:cxnSpLocks/>
          </p:cNvCxnSpPr>
          <p:nvPr/>
        </p:nvCxnSpPr>
        <p:spPr>
          <a:xfrm rot="5400000" flipH="1" flipV="1">
            <a:off x="8261466" y="4321188"/>
            <a:ext cx="819608" cy="320028"/>
          </a:xfrm>
          <a:prstGeom prst="bentConnector4">
            <a:avLst>
              <a:gd name="adj1" fmla="val 43724"/>
              <a:gd name="adj2" fmla="val -1540"/>
            </a:avLst>
          </a:prstGeom>
          <a:ln w="158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0" name="Elbow Connector 609">
            <a:extLst>
              <a:ext uri="{FF2B5EF4-FFF2-40B4-BE49-F238E27FC236}">
                <a16:creationId xmlns:a16="http://schemas.microsoft.com/office/drawing/2014/main" id="{CC77E881-CF39-1D4E-D767-10EB987FD2BC}"/>
              </a:ext>
            </a:extLst>
          </p:cNvPr>
          <p:cNvCxnSpPr>
            <a:cxnSpLocks/>
          </p:cNvCxnSpPr>
          <p:nvPr/>
        </p:nvCxnSpPr>
        <p:spPr>
          <a:xfrm rot="16200000" flipV="1">
            <a:off x="5566884" y="4252540"/>
            <a:ext cx="794962" cy="353045"/>
          </a:xfrm>
          <a:prstGeom prst="bentConnector2">
            <a:avLst/>
          </a:prstGeom>
          <a:ln w="158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0" name="Elbow Connector 629">
            <a:extLst>
              <a:ext uri="{FF2B5EF4-FFF2-40B4-BE49-F238E27FC236}">
                <a16:creationId xmlns:a16="http://schemas.microsoft.com/office/drawing/2014/main" id="{43780D0B-0F58-5D89-8323-F2F2FBCB59B9}"/>
              </a:ext>
            </a:extLst>
          </p:cNvPr>
          <p:cNvCxnSpPr>
            <a:cxnSpLocks/>
          </p:cNvCxnSpPr>
          <p:nvPr/>
        </p:nvCxnSpPr>
        <p:spPr>
          <a:xfrm rot="16200000" flipV="1">
            <a:off x="7488833" y="4252650"/>
            <a:ext cx="816325" cy="393647"/>
          </a:xfrm>
          <a:prstGeom prst="bentConnector2">
            <a:avLst/>
          </a:prstGeom>
          <a:ln w="158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4" name="Elbow Connector 633">
            <a:extLst>
              <a:ext uri="{FF2B5EF4-FFF2-40B4-BE49-F238E27FC236}">
                <a16:creationId xmlns:a16="http://schemas.microsoft.com/office/drawing/2014/main" id="{FE83E1F7-B247-9202-F41D-3C6165F8C4C9}"/>
              </a:ext>
            </a:extLst>
          </p:cNvPr>
          <p:cNvCxnSpPr>
            <a:cxnSpLocks/>
          </p:cNvCxnSpPr>
          <p:nvPr/>
        </p:nvCxnSpPr>
        <p:spPr>
          <a:xfrm rot="16200000" flipV="1">
            <a:off x="9189185" y="4278655"/>
            <a:ext cx="833868" cy="366040"/>
          </a:xfrm>
          <a:prstGeom prst="bentConnector2">
            <a:avLst/>
          </a:prstGeom>
          <a:ln w="158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7" name="TextBox 636">
            <a:extLst>
              <a:ext uri="{FF2B5EF4-FFF2-40B4-BE49-F238E27FC236}">
                <a16:creationId xmlns:a16="http://schemas.microsoft.com/office/drawing/2014/main" id="{85A9294A-F85F-B8AF-03D2-A8050FBF5E32}"/>
              </a:ext>
            </a:extLst>
          </p:cNvPr>
          <p:cNvSpPr txBox="1"/>
          <p:nvPr/>
        </p:nvSpPr>
        <p:spPr>
          <a:xfrm>
            <a:off x="3104709" y="1361160"/>
            <a:ext cx="1715534" cy="369332"/>
          </a:xfrm>
          <a:prstGeom prst="rect">
            <a:avLst/>
          </a:prstGeom>
          <a:noFill/>
        </p:spPr>
        <p:txBody>
          <a:bodyPr wrap="none" rtlCol="0">
            <a:spAutoFit/>
          </a:bodyPr>
          <a:lstStyle/>
          <a:p>
            <a:r>
              <a:rPr lang="en-US" dirty="0"/>
              <a:t>Knowledge Base</a:t>
            </a:r>
          </a:p>
        </p:txBody>
      </p:sp>
      <p:sp>
        <p:nvSpPr>
          <p:cNvPr id="655" name="TextBox 654">
            <a:extLst>
              <a:ext uri="{FF2B5EF4-FFF2-40B4-BE49-F238E27FC236}">
                <a16:creationId xmlns:a16="http://schemas.microsoft.com/office/drawing/2014/main" id="{63362996-3812-8417-22F1-E0C3B0B83085}"/>
              </a:ext>
            </a:extLst>
          </p:cNvPr>
          <p:cNvSpPr txBox="1"/>
          <p:nvPr/>
        </p:nvSpPr>
        <p:spPr>
          <a:xfrm>
            <a:off x="3108136" y="2075201"/>
            <a:ext cx="1429687" cy="369332"/>
          </a:xfrm>
          <a:prstGeom prst="rect">
            <a:avLst/>
          </a:prstGeom>
          <a:noFill/>
        </p:spPr>
        <p:txBody>
          <a:bodyPr wrap="none" rtlCol="0">
            <a:spAutoFit/>
          </a:bodyPr>
          <a:lstStyle/>
          <a:p>
            <a:r>
              <a:rPr lang="en-US" dirty="0"/>
              <a:t>Action Group</a:t>
            </a:r>
          </a:p>
        </p:txBody>
      </p:sp>
      <p:sp>
        <p:nvSpPr>
          <p:cNvPr id="656" name="TextBox 655">
            <a:extLst>
              <a:ext uri="{FF2B5EF4-FFF2-40B4-BE49-F238E27FC236}">
                <a16:creationId xmlns:a16="http://schemas.microsoft.com/office/drawing/2014/main" id="{A25DEE77-EAD7-BDB5-FEE6-BAEADC8AD9A7}"/>
              </a:ext>
            </a:extLst>
          </p:cNvPr>
          <p:cNvSpPr txBox="1"/>
          <p:nvPr/>
        </p:nvSpPr>
        <p:spPr>
          <a:xfrm>
            <a:off x="6651406" y="5506781"/>
            <a:ext cx="1013419" cy="246221"/>
          </a:xfrm>
          <a:prstGeom prst="rect">
            <a:avLst/>
          </a:prstGeom>
          <a:noFill/>
        </p:spPr>
        <p:txBody>
          <a:bodyPr wrap="none" rtlCol="0">
            <a:spAutoFit/>
          </a:bodyPr>
          <a:lstStyle/>
          <a:p>
            <a:r>
              <a:rPr lang="en-US" sz="1000" dirty="0"/>
              <a:t>Amazon Athena</a:t>
            </a:r>
          </a:p>
        </p:txBody>
      </p:sp>
      <p:sp>
        <p:nvSpPr>
          <p:cNvPr id="657" name="TextBox 656">
            <a:extLst>
              <a:ext uri="{FF2B5EF4-FFF2-40B4-BE49-F238E27FC236}">
                <a16:creationId xmlns:a16="http://schemas.microsoft.com/office/drawing/2014/main" id="{49A45DBA-7F83-E6C4-FA5F-839BA9C211E1}"/>
              </a:ext>
            </a:extLst>
          </p:cNvPr>
          <p:cNvSpPr txBox="1"/>
          <p:nvPr/>
        </p:nvSpPr>
        <p:spPr>
          <a:xfrm>
            <a:off x="6681397" y="6481317"/>
            <a:ext cx="761747" cy="246221"/>
          </a:xfrm>
          <a:prstGeom prst="rect">
            <a:avLst/>
          </a:prstGeom>
          <a:noFill/>
        </p:spPr>
        <p:txBody>
          <a:bodyPr wrap="none" rtlCol="0">
            <a:spAutoFit/>
          </a:bodyPr>
          <a:lstStyle/>
          <a:p>
            <a:r>
              <a:rPr lang="en-US" sz="1000" dirty="0"/>
              <a:t>Amazon S3</a:t>
            </a:r>
          </a:p>
        </p:txBody>
      </p:sp>
      <p:grpSp>
        <p:nvGrpSpPr>
          <p:cNvPr id="713" name="Graphic 1959">
            <a:extLst>
              <a:ext uri="{FF2B5EF4-FFF2-40B4-BE49-F238E27FC236}">
                <a16:creationId xmlns:a16="http://schemas.microsoft.com/office/drawing/2014/main" id="{CBF6594E-7E2C-1370-9D76-FB0E663B6766}"/>
              </a:ext>
            </a:extLst>
          </p:cNvPr>
          <p:cNvGrpSpPr/>
          <p:nvPr/>
        </p:nvGrpSpPr>
        <p:grpSpPr>
          <a:xfrm>
            <a:off x="5959199" y="4837931"/>
            <a:ext cx="384048" cy="484632"/>
            <a:chOff x="2106490" y="758377"/>
            <a:chExt cx="471991" cy="577657"/>
          </a:xfrm>
          <a:noFill/>
        </p:grpSpPr>
        <p:grpSp>
          <p:nvGrpSpPr>
            <p:cNvPr id="714" name="Graphic 1959">
              <a:extLst>
                <a:ext uri="{FF2B5EF4-FFF2-40B4-BE49-F238E27FC236}">
                  <a16:creationId xmlns:a16="http://schemas.microsoft.com/office/drawing/2014/main" id="{72BE1BF4-B1F7-B1F5-2EDE-9ED97697E5BA}"/>
                </a:ext>
              </a:extLst>
            </p:cNvPr>
            <p:cNvGrpSpPr/>
            <p:nvPr/>
          </p:nvGrpSpPr>
          <p:grpSpPr>
            <a:xfrm>
              <a:off x="2176187" y="758377"/>
              <a:ext cx="332597" cy="234289"/>
              <a:chOff x="2176187" y="758377"/>
              <a:chExt cx="332597" cy="234289"/>
            </a:xfrm>
            <a:noFill/>
          </p:grpSpPr>
          <p:sp>
            <p:nvSpPr>
              <p:cNvPr id="727" name="Freeform: Shape 876">
                <a:extLst>
                  <a:ext uri="{FF2B5EF4-FFF2-40B4-BE49-F238E27FC236}">
                    <a16:creationId xmlns:a16="http://schemas.microsoft.com/office/drawing/2014/main" id="{56467BDA-561F-2A9F-1E86-086894423C5C}"/>
                  </a:ext>
                </a:extLst>
              </p:cNvPr>
              <p:cNvSpPr/>
              <p:nvPr/>
            </p:nvSpPr>
            <p:spPr>
              <a:xfrm>
                <a:off x="2342486" y="758377"/>
                <a:ext cx="166298" cy="181723"/>
              </a:xfrm>
              <a:custGeom>
                <a:avLst/>
                <a:gdLst>
                  <a:gd name="connsiteX0" fmla="*/ 41584 w 166298"/>
                  <a:gd name="connsiteY0" fmla="*/ 138577 h 181723"/>
                  <a:gd name="connsiteX1" fmla="*/ 0 w 166298"/>
                  <a:gd name="connsiteY1" fmla="*/ 110890 h 181723"/>
                  <a:gd name="connsiteX2" fmla="*/ 0 w 166298"/>
                  <a:gd name="connsiteY2" fmla="*/ 27722 h 181723"/>
                  <a:gd name="connsiteX3" fmla="*/ 41584 w 166298"/>
                  <a:gd name="connsiteY3" fmla="*/ 0 h 181723"/>
                  <a:gd name="connsiteX4" fmla="*/ 124715 w 166298"/>
                  <a:gd name="connsiteY4" fmla="*/ 49687 h 181723"/>
                  <a:gd name="connsiteX5" fmla="*/ 124715 w 166298"/>
                  <a:gd name="connsiteY5" fmla="*/ 103604 h 181723"/>
                  <a:gd name="connsiteX6" fmla="*/ 166299 w 166298"/>
                  <a:gd name="connsiteY6" fmla="*/ 127203 h 181723"/>
                  <a:gd name="connsiteX7" fmla="*/ 166299 w 166298"/>
                  <a:gd name="connsiteY7" fmla="*/ 168112 h 181723"/>
                  <a:gd name="connsiteX8" fmla="*/ 166299 w 166298"/>
                  <a:gd name="connsiteY8" fmla="*/ 181724 h 18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298" h="181723">
                    <a:moveTo>
                      <a:pt x="41584" y="138577"/>
                    </a:moveTo>
                    <a:lnTo>
                      <a:pt x="0" y="110890"/>
                    </a:lnTo>
                    <a:lnTo>
                      <a:pt x="0" y="27722"/>
                    </a:lnTo>
                    <a:lnTo>
                      <a:pt x="41584" y="0"/>
                    </a:lnTo>
                    <a:lnTo>
                      <a:pt x="124715" y="49687"/>
                    </a:lnTo>
                    <a:lnTo>
                      <a:pt x="124715" y="103604"/>
                    </a:lnTo>
                    <a:lnTo>
                      <a:pt x="166299" y="127203"/>
                    </a:lnTo>
                    <a:lnTo>
                      <a:pt x="166299" y="168112"/>
                    </a:lnTo>
                    <a:lnTo>
                      <a:pt x="166299" y="181724"/>
                    </a:lnTo>
                  </a:path>
                </a:pathLst>
              </a:custGeom>
              <a:noFill/>
              <a:ln w="12700" cap="flat">
                <a:solidFill>
                  <a:srgbClr val="01A98D"/>
                </a:solidFill>
                <a:prstDash val="solid"/>
                <a:round/>
              </a:ln>
            </p:spPr>
            <p:txBody>
              <a:bodyPr rtlCol="0" anchor="ctr"/>
              <a:lstStyle/>
              <a:p>
                <a:endParaRPr lang="en-US"/>
              </a:p>
            </p:txBody>
          </p:sp>
          <p:sp>
            <p:nvSpPr>
              <p:cNvPr id="728" name="Freeform: Shape 877">
                <a:extLst>
                  <a:ext uri="{FF2B5EF4-FFF2-40B4-BE49-F238E27FC236}">
                    <a16:creationId xmlns:a16="http://schemas.microsoft.com/office/drawing/2014/main" id="{90F2C180-847A-1629-E1A1-EA08C5099DFA}"/>
                  </a:ext>
                </a:extLst>
              </p:cNvPr>
              <p:cNvSpPr/>
              <p:nvPr/>
            </p:nvSpPr>
            <p:spPr>
              <a:xfrm>
                <a:off x="2259318" y="820753"/>
                <a:ext cx="41583" cy="105736"/>
              </a:xfrm>
              <a:custGeom>
                <a:avLst/>
                <a:gdLst>
                  <a:gd name="connsiteX0" fmla="*/ 0 w 41583"/>
                  <a:gd name="connsiteY0" fmla="*/ 105736 h 105736"/>
                  <a:gd name="connsiteX1" fmla="*/ 0 w 41583"/>
                  <a:gd name="connsiteY1" fmla="*/ 62340 h 105736"/>
                  <a:gd name="connsiteX2" fmla="*/ 41584 w 41583"/>
                  <a:gd name="connsiteY2" fmla="*/ 41584 h 105736"/>
                  <a:gd name="connsiteX3" fmla="*/ 41584 w 41583"/>
                  <a:gd name="connsiteY3" fmla="*/ 0 h 105736"/>
                </a:gdLst>
                <a:ahLst/>
                <a:cxnLst>
                  <a:cxn ang="0">
                    <a:pos x="connsiteX0" y="connsiteY0"/>
                  </a:cxn>
                  <a:cxn ang="0">
                    <a:pos x="connsiteX1" y="connsiteY1"/>
                  </a:cxn>
                  <a:cxn ang="0">
                    <a:pos x="connsiteX2" y="connsiteY2"/>
                  </a:cxn>
                  <a:cxn ang="0">
                    <a:pos x="connsiteX3" y="connsiteY3"/>
                  </a:cxn>
                </a:cxnLst>
                <a:rect l="l" t="t" r="r" b="b"/>
                <a:pathLst>
                  <a:path w="41583" h="105736">
                    <a:moveTo>
                      <a:pt x="0" y="105736"/>
                    </a:moveTo>
                    <a:lnTo>
                      <a:pt x="0" y="62340"/>
                    </a:lnTo>
                    <a:lnTo>
                      <a:pt x="41584" y="41584"/>
                    </a:lnTo>
                    <a:lnTo>
                      <a:pt x="41584" y="0"/>
                    </a:lnTo>
                  </a:path>
                </a:pathLst>
              </a:custGeom>
              <a:noFill/>
              <a:ln w="12700" cap="flat">
                <a:solidFill>
                  <a:srgbClr val="01A98D"/>
                </a:solidFill>
                <a:prstDash val="solid"/>
                <a:round/>
              </a:ln>
            </p:spPr>
            <p:txBody>
              <a:bodyPr rtlCol="0" anchor="ctr"/>
              <a:lstStyle/>
              <a:p>
                <a:endParaRPr lang="en-US" dirty="0"/>
              </a:p>
            </p:txBody>
          </p:sp>
          <p:sp>
            <p:nvSpPr>
              <p:cNvPr id="729" name="Freeform: Shape 878">
                <a:extLst>
                  <a:ext uri="{FF2B5EF4-FFF2-40B4-BE49-F238E27FC236}">
                    <a16:creationId xmlns:a16="http://schemas.microsoft.com/office/drawing/2014/main" id="{D4D5AB7B-E0A4-0BCE-6967-1E4B0B922943}"/>
                  </a:ext>
                </a:extLst>
              </p:cNvPr>
              <p:cNvSpPr/>
              <p:nvPr/>
            </p:nvSpPr>
            <p:spPr>
              <a:xfrm>
                <a:off x="2217735" y="862336"/>
                <a:ext cx="41583" cy="20756"/>
              </a:xfrm>
              <a:custGeom>
                <a:avLst/>
                <a:gdLst>
                  <a:gd name="connsiteX0" fmla="*/ 41584 w 41583"/>
                  <a:gd name="connsiteY0" fmla="*/ 20756 h 20756"/>
                  <a:gd name="connsiteX1" fmla="*/ 0 w 41583"/>
                  <a:gd name="connsiteY1" fmla="*/ 0 h 20756"/>
                </a:gdLst>
                <a:ahLst/>
                <a:cxnLst>
                  <a:cxn ang="0">
                    <a:pos x="connsiteX0" y="connsiteY0"/>
                  </a:cxn>
                  <a:cxn ang="0">
                    <a:pos x="connsiteX1" y="connsiteY1"/>
                  </a:cxn>
                </a:cxnLst>
                <a:rect l="l" t="t" r="r" b="b"/>
                <a:pathLst>
                  <a:path w="41583" h="20756">
                    <a:moveTo>
                      <a:pt x="41584" y="20756"/>
                    </a:moveTo>
                    <a:lnTo>
                      <a:pt x="0" y="0"/>
                    </a:lnTo>
                  </a:path>
                </a:pathLst>
              </a:custGeom>
              <a:ln w="12700" cap="flat">
                <a:solidFill>
                  <a:srgbClr val="01A98D"/>
                </a:solidFill>
                <a:prstDash val="solid"/>
                <a:round/>
              </a:ln>
            </p:spPr>
            <p:txBody>
              <a:bodyPr rtlCol="0" anchor="ctr"/>
              <a:lstStyle/>
              <a:p>
                <a:endParaRPr lang="en-US"/>
              </a:p>
            </p:txBody>
          </p:sp>
          <p:sp>
            <p:nvSpPr>
              <p:cNvPr id="730" name="Freeform: Shape 879">
                <a:extLst>
                  <a:ext uri="{FF2B5EF4-FFF2-40B4-BE49-F238E27FC236}">
                    <a16:creationId xmlns:a16="http://schemas.microsoft.com/office/drawing/2014/main" id="{6C5A252D-5855-DFF4-B5AB-E491EBD1FBC1}"/>
                  </a:ext>
                </a:extLst>
              </p:cNvPr>
              <p:cNvSpPr/>
              <p:nvPr/>
            </p:nvSpPr>
            <p:spPr>
              <a:xfrm>
                <a:off x="2259318" y="783541"/>
                <a:ext cx="3554" cy="51073"/>
              </a:xfrm>
              <a:custGeom>
                <a:avLst/>
                <a:gdLst>
                  <a:gd name="connsiteX0" fmla="*/ 0 w 3554"/>
                  <a:gd name="connsiteY0" fmla="*/ 51073 h 51073"/>
                  <a:gd name="connsiteX1" fmla="*/ 0 w 3554"/>
                  <a:gd name="connsiteY1" fmla="*/ 0 h 51073"/>
                </a:gdLst>
                <a:ahLst/>
                <a:cxnLst>
                  <a:cxn ang="0">
                    <a:pos x="connsiteX0" y="connsiteY0"/>
                  </a:cxn>
                  <a:cxn ang="0">
                    <a:pos x="connsiteX1" y="connsiteY1"/>
                  </a:cxn>
                </a:cxnLst>
                <a:rect l="l" t="t" r="r" b="b"/>
                <a:pathLst>
                  <a:path w="3554" h="51073">
                    <a:moveTo>
                      <a:pt x="0" y="51073"/>
                    </a:moveTo>
                    <a:lnTo>
                      <a:pt x="0" y="0"/>
                    </a:lnTo>
                  </a:path>
                </a:pathLst>
              </a:custGeom>
              <a:ln w="12700" cap="flat">
                <a:solidFill>
                  <a:srgbClr val="01A98D"/>
                </a:solidFill>
                <a:prstDash val="solid"/>
                <a:round/>
              </a:ln>
            </p:spPr>
            <p:txBody>
              <a:bodyPr rtlCol="0" anchor="ctr"/>
              <a:lstStyle/>
              <a:p>
                <a:endParaRPr lang="en-US"/>
              </a:p>
            </p:txBody>
          </p:sp>
          <p:sp>
            <p:nvSpPr>
              <p:cNvPr id="731" name="Freeform: Shape 880">
                <a:extLst>
                  <a:ext uri="{FF2B5EF4-FFF2-40B4-BE49-F238E27FC236}">
                    <a16:creationId xmlns:a16="http://schemas.microsoft.com/office/drawing/2014/main" id="{35BF33E5-3EEF-7603-7719-0FD33ECFEF78}"/>
                  </a:ext>
                </a:extLst>
              </p:cNvPr>
              <p:cNvSpPr/>
              <p:nvPr/>
            </p:nvSpPr>
            <p:spPr>
              <a:xfrm>
                <a:off x="2176187" y="903351"/>
                <a:ext cx="40019" cy="23564"/>
              </a:xfrm>
              <a:custGeom>
                <a:avLst/>
                <a:gdLst>
                  <a:gd name="connsiteX0" fmla="*/ 0 w 40019"/>
                  <a:gd name="connsiteY0" fmla="*/ 23564 h 23564"/>
                  <a:gd name="connsiteX1" fmla="*/ 40020 w 40019"/>
                  <a:gd name="connsiteY1" fmla="*/ 0 h 23564"/>
                </a:gdLst>
                <a:ahLst/>
                <a:cxnLst>
                  <a:cxn ang="0">
                    <a:pos x="connsiteX0" y="connsiteY0"/>
                  </a:cxn>
                  <a:cxn ang="0">
                    <a:pos x="connsiteX1" y="connsiteY1"/>
                  </a:cxn>
                </a:cxnLst>
                <a:rect l="l" t="t" r="r" b="b"/>
                <a:pathLst>
                  <a:path w="40019" h="23564">
                    <a:moveTo>
                      <a:pt x="0" y="23564"/>
                    </a:moveTo>
                    <a:lnTo>
                      <a:pt x="40020" y="0"/>
                    </a:lnTo>
                  </a:path>
                </a:pathLst>
              </a:custGeom>
              <a:ln w="12700" cap="flat">
                <a:solidFill>
                  <a:srgbClr val="01A98D"/>
                </a:solidFill>
                <a:prstDash val="solid"/>
                <a:round/>
              </a:ln>
            </p:spPr>
            <p:txBody>
              <a:bodyPr rtlCol="0" anchor="ctr"/>
              <a:lstStyle/>
              <a:p>
                <a:endParaRPr lang="en-US"/>
              </a:p>
            </p:txBody>
          </p:sp>
          <p:sp>
            <p:nvSpPr>
              <p:cNvPr id="732" name="Freeform: Shape 881">
                <a:extLst>
                  <a:ext uri="{FF2B5EF4-FFF2-40B4-BE49-F238E27FC236}">
                    <a16:creationId xmlns:a16="http://schemas.microsoft.com/office/drawing/2014/main" id="{A5ABE0DC-DD32-36BD-2C9E-004E2B81B9E0}"/>
                  </a:ext>
                </a:extLst>
              </p:cNvPr>
              <p:cNvSpPr/>
              <p:nvPr/>
            </p:nvSpPr>
            <p:spPr>
              <a:xfrm>
                <a:off x="2217735" y="924676"/>
                <a:ext cx="41583" cy="27722"/>
              </a:xfrm>
              <a:custGeom>
                <a:avLst/>
                <a:gdLst>
                  <a:gd name="connsiteX0" fmla="*/ 0 w 41583"/>
                  <a:gd name="connsiteY0" fmla="*/ 27722 h 27722"/>
                  <a:gd name="connsiteX1" fmla="*/ 41584 w 41583"/>
                  <a:gd name="connsiteY1" fmla="*/ 0 h 27722"/>
                </a:gdLst>
                <a:ahLst/>
                <a:cxnLst>
                  <a:cxn ang="0">
                    <a:pos x="connsiteX0" y="connsiteY0"/>
                  </a:cxn>
                  <a:cxn ang="0">
                    <a:pos x="connsiteX1" y="connsiteY1"/>
                  </a:cxn>
                </a:cxnLst>
                <a:rect l="l" t="t" r="r" b="b"/>
                <a:pathLst>
                  <a:path w="41583" h="27722">
                    <a:moveTo>
                      <a:pt x="0" y="27722"/>
                    </a:moveTo>
                    <a:lnTo>
                      <a:pt x="41584" y="0"/>
                    </a:lnTo>
                  </a:path>
                </a:pathLst>
              </a:custGeom>
              <a:ln w="12700" cap="flat">
                <a:solidFill>
                  <a:srgbClr val="01A98D"/>
                </a:solidFill>
                <a:prstDash val="solid"/>
                <a:round/>
              </a:ln>
            </p:spPr>
            <p:txBody>
              <a:bodyPr rtlCol="0" anchor="ctr"/>
              <a:lstStyle/>
              <a:p>
                <a:endParaRPr lang="en-US"/>
              </a:p>
            </p:txBody>
          </p:sp>
          <p:sp>
            <p:nvSpPr>
              <p:cNvPr id="733" name="Freeform: Shape 882">
                <a:extLst>
                  <a:ext uri="{FF2B5EF4-FFF2-40B4-BE49-F238E27FC236}">
                    <a16:creationId xmlns:a16="http://schemas.microsoft.com/office/drawing/2014/main" id="{F043728A-1C42-A3EE-6D32-8A3503A47204}"/>
                  </a:ext>
                </a:extLst>
              </p:cNvPr>
              <p:cNvSpPr/>
              <p:nvPr/>
            </p:nvSpPr>
            <p:spPr>
              <a:xfrm>
                <a:off x="2176187" y="758377"/>
                <a:ext cx="166298" cy="184922"/>
              </a:xfrm>
              <a:custGeom>
                <a:avLst/>
                <a:gdLst>
                  <a:gd name="connsiteX0" fmla="*/ 166299 w 166298"/>
                  <a:gd name="connsiteY0" fmla="*/ 27722 h 184922"/>
                  <a:gd name="connsiteX1" fmla="*/ 124715 w 166298"/>
                  <a:gd name="connsiteY1" fmla="*/ 0 h 184922"/>
                  <a:gd name="connsiteX2" fmla="*/ 41548 w 166298"/>
                  <a:gd name="connsiteY2" fmla="*/ 48514 h 184922"/>
                  <a:gd name="connsiteX3" fmla="*/ 41548 w 166298"/>
                  <a:gd name="connsiteY3" fmla="*/ 103604 h 184922"/>
                  <a:gd name="connsiteX4" fmla="*/ 0 w 166298"/>
                  <a:gd name="connsiteY4" fmla="*/ 124715 h 184922"/>
                  <a:gd name="connsiteX5" fmla="*/ 0 w 166298"/>
                  <a:gd name="connsiteY5" fmla="*/ 168112 h 184922"/>
                  <a:gd name="connsiteX6" fmla="*/ 0 w 166298"/>
                  <a:gd name="connsiteY6" fmla="*/ 184923 h 1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98" h="184922">
                    <a:moveTo>
                      <a:pt x="166299" y="27722"/>
                    </a:moveTo>
                    <a:lnTo>
                      <a:pt x="124715" y="0"/>
                    </a:lnTo>
                    <a:lnTo>
                      <a:pt x="41548" y="48514"/>
                    </a:lnTo>
                    <a:lnTo>
                      <a:pt x="41548" y="103604"/>
                    </a:lnTo>
                    <a:lnTo>
                      <a:pt x="0" y="124715"/>
                    </a:lnTo>
                    <a:lnTo>
                      <a:pt x="0" y="168112"/>
                    </a:lnTo>
                    <a:lnTo>
                      <a:pt x="0" y="184923"/>
                    </a:lnTo>
                  </a:path>
                </a:pathLst>
              </a:custGeom>
              <a:noFill/>
              <a:ln w="12700" cap="flat">
                <a:solidFill>
                  <a:srgbClr val="01A98D"/>
                </a:solidFill>
                <a:prstDash val="solid"/>
                <a:round/>
              </a:ln>
            </p:spPr>
            <p:txBody>
              <a:bodyPr rtlCol="0" anchor="ctr"/>
              <a:lstStyle/>
              <a:p>
                <a:endParaRPr lang="en-US"/>
              </a:p>
            </p:txBody>
          </p:sp>
          <p:sp>
            <p:nvSpPr>
              <p:cNvPr id="734" name="Freeform: Shape 883">
                <a:extLst>
                  <a:ext uri="{FF2B5EF4-FFF2-40B4-BE49-F238E27FC236}">
                    <a16:creationId xmlns:a16="http://schemas.microsoft.com/office/drawing/2014/main" id="{D77872FD-8AF5-720E-0274-086A374A2E3F}"/>
                  </a:ext>
                </a:extLst>
              </p:cNvPr>
              <p:cNvSpPr/>
              <p:nvPr/>
            </p:nvSpPr>
            <p:spPr>
              <a:xfrm>
                <a:off x="2259318" y="924676"/>
                <a:ext cx="83167" cy="56617"/>
              </a:xfrm>
              <a:custGeom>
                <a:avLst/>
                <a:gdLst>
                  <a:gd name="connsiteX0" fmla="*/ 0 w 83167"/>
                  <a:gd name="connsiteY0" fmla="*/ 0 h 56617"/>
                  <a:gd name="connsiteX1" fmla="*/ 41584 w 83167"/>
                  <a:gd name="connsiteY1" fmla="*/ 27722 h 56617"/>
                  <a:gd name="connsiteX2" fmla="*/ 41584 w 83167"/>
                  <a:gd name="connsiteY2" fmla="*/ 56618 h 56617"/>
                  <a:gd name="connsiteX3" fmla="*/ 83167 w 83167"/>
                  <a:gd name="connsiteY3" fmla="*/ 34227 h 56617"/>
                </a:gdLst>
                <a:ahLst/>
                <a:cxnLst>
                  <a:cxn ang="0">
                    <a:pos x="connsiteX0" y="connsiteY0"/>
                  </a:cxn>
                  <a:cxn ang="0">
                    <a:pos x="connsiteX1" y="connsiteY1"/>
                  </a:cxn>
                  <a:cxn ang="0">
                    <a:pos x="connsiteX2" y="connsiteY2"/>
                  </a:cxn>
                  <a:cxn ang="0">
                    <a:pos x="connsiteX3" y="connsiteY3"/>
                  </a:cxn>
                </a:cxnLst>
                <a:rect l="l" t="t" r="r" b="b"/>
                <a:pathLst>
                  <a:path w="83167" h="56617">
                    <a:moveTo>
                      <a:pt x="0" y="0"/>
                    </a:moveTo>
                    <a:lnTo>
                      <a:pt x="41584" y="27722"/>
                    </a:lnTo>
                    <a:lnTo>
                      <a:pt x="41584" y="56618"/>
                    </a:lnTo>
                    <a:lnTo>
                      <a:pt x="83167" y="34227"/>
                    </a:lnTo>
                  </a:path>
                </a:pathLst>
              </a:custGeom>
              <a:noFill/>
              <a:ln w="12700" cap="flat">
                <a:solidFill>
                  <a:srgbClr val="01A98D"/>
                </a:solidFill>
                <a:prstDash val="solid"/>
                <a:round/>
              </a:ln>
            </p:spPr>
            <p:txBody>
              <a:bodyPr rtlCol="0" anchor="ctr"/>
              <a:lstStyle/>
              <a:p>
                <a:endParaRPr lang="en-US"/>
              </a:p>
            </p:txBody>
          </p:sp>
          <p:sp>
            <p:nvSpPr>
              <p:cNvPr id="735" name="Freeform: Shape 884">
                <a:extLst>
                  <a:ext uri="{FF2B5EF4-FFF2-40B4-BE49-F238E27FC236}">
                    <a16:creationId xmlns:a16="http://schemas.microsoft.com/office/drawing/2014/main" id="{290D2DA2-78B8-D442-5696-37C1684F4E60}"/>
                  </a:ext>
                </a:extLst>
              </p:cNvPr>
              <p:cNvSpPr/>
              <p:nvPr/>
            </p:nvSpPr>
            <p:spPr>
              <a:xfrm>
                <a:off x="2467201" y="945468"/>
                <a:ext cx="15069" cy="7534"/>
              </a:xfrm>
              <a:custGeom>
                <a:avLst/>
                <a:gdLst>
                  <a:gd name="connsiteX0" fmla="*/ 0 w 15069"/>
                  <a:gd name="connsiteY0" fmla="*/ 0 h 7534"/>
                  <a:gd name="connsiteX1" fmla="*/ 15070 w 15069"/>
                  <a:gd name="connsiteY1" fmla="*/ 7535 h 7534"/>
                </a:gdLst>
                <a:ahLst/>
                <a:cxnLst>
                  <a:cxn ang="0">
                    <a:pos x="connsiteX0" y="connsiteY0"/>
                  </a:cxn>
                  <a:cxn ang="0">
                    <a:pos x="connsiteX1" y="connsiteY1"/>
                  </a:cxn>
                </a:cxnLst>
                <a:rect l="l" t="t" r="r" b="b"/>
                <a:pathLst>
                  <a:path w="15069" h="7534">
                    <a:moveTo>
                      <a:pt x="0" y="0"/>
                    </a:moveTo>
                    <a:lnTo>
                      <a:pt x="15070" y="7535"/>
                    </a:lnTo>
                  </a:path>
                </a:pathLst>
              </a:custGeom>
              <a:ln w="12700" cap="flat">
                <a:solidFill>
                  <a:srgbClr val="01A98D"/>
                </a:solidFill>
                <a:prstDash val="solid"/>
                <a:round/>
              </a:ln>
            </p:spPr>
            <p:txBody>
              <a:bodyPr rtlCol="0" anchor="ctr"/>
              <a:lstStyle/>
              <a:p>
                <a:endParaRPr lang="en-US"/>
              </a:p>
            </p:txBody>
          </p:sp>
          <p:sp>
            <p:nvSpPr>
              <p:cNvPr id="736" name="Freeform: Shape 885">
                <a:extLst>
                  <a:ext uri="{FF2B5EF4-FFF2-40B4-BE49-F238E27FC236}">
                    <a16:creationId xmlns:a16="http://schemas.microsoft.com/office/drawing/2014/main" id="{8FA2AF91-59D2-DB22-094F-FA2E7FB9059A}"/>
                  </a:ext>
                </a:extLst>
              </p:cNvPr>
              <p:cNvSpPr/>
              <p:nvPr/>
            </p:nvSpPr>
            <p:spPr>
              <a:xfrm>
                <a:off x="2439478" y="834614"/>
                <a:ext cx="27722" cy="3554"/>
              </a:xfrm>
              <a:custGeom>
                <a:avLst/>
                <a:gdLst>
                  <a:gd name="connsiteX0" fmla="*/ 27722 w 27722"/>
                  <a:gd name="connsiteY0" fmla="*/ 0 h 3554"/>
                  <a:gd name="connsiteX1" fmla="*/ 0 w 27722"/>
                  <a:gd name="connsiteY1" fmla="*/ 0 h 3554"/>
                </a:gdLst>
                <a:ahLst/>
                <a:cxnLst>
                  <a:cxn ang="0">
                    <a:pos x="connsiteX0" y="connsiteY0"/>
                  </a:cxn>
                  <a:cxn ang="0">
                    <a:pos x="connsiteX1" y="connsiteY1"/>
                  </a:cxn>
                </a:cxnLst>
                <a:rect l="l" t="t" r="r" b="b"/>
                <a:pathLst>
                  <a:path w="27722" h="3554">
                    <a:moveTo>
                      <a:pt x="27722" y="0"/>
                    </a:moveTo>
                    <a:lnTo>
                      <a:pt x="0" y="0"/>
                    </a:lnTo>
                  </a:path>
                </a:pathLst>
              </a:custGeom>
              <a:ln w="12700" cap="flat">
                <a:solidFill>
                  <a:srgbClr val="01A98D"/>
                </a:solidFill>
                <a:prstDash val="solid"/>
                <a:round/>
              </a:ln>
            </p:spPr>
            <p:txBody>
              <a:bodyPr rtlCol="0" anchor="ctr"/>
              <a:lstStyle/>
              <a:p>
                <a:endParaRPr lang="en-US"/>
              </a:p>
            </p:txBody>
          </p:sp>
          <p:sp>
            <p:nvSpPr>
              <p:cNvPr id="737" name="Freeform: Shape 886">
                <a:extLst>
                  <a:ext uri="{FF2B5EF4-FFF2-40B4-BE49-F238E27FC236}">
                    <a16:creationId xmlns:a16="http://schemas.microsoft.com/office/drawing/2014/main" id="{7D2B1CBE-D371-D1D0-682B-646B643279E7}"/>
                  </a:ext>
                </a:extLst>
              </p:cNvPr>
              <p:cNvSpPr/>
              <p:nvPr/>
            </p:nvSpPr>
            <p:spPr>
              <a:xfrm>
                <a:off x="2411792" y="82075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738" name="Freeform: Shape 887">
                <a:extLst>
                  <a:ext uri="{FF2B5EF4-FFF2-40B4-BE49-F238E27FC236}">
                    <a16:creationId xmlns:a16="http://schemas.microsoft.com/office/drawing/2014/main" id="{21468D72-524B-DE31-8641-DCF286117288}"/>
                  </a:ext>
                </a:extLst>
              </p:cNvPr>
              <p:cNvSpPr/>
              <p:nvPr/>
            </p:nvSpPr>
            <p:spPr>
              <a:xfrm>
                <a:off x="2439478" y="924676"/>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739" name="Freeform: Shape 888">
                <a:extLst>
                  <a:ext uri="{FF2B5EF4-FFF2-40B4-BE49-F238E27FC236}">
                    <a16:creationId xmlns:a16="http://schemas.microsoft.com/office/drawing/2014/main" id="{1CBE0AA1-5D0A-8AE8-19A9-AB6033E7A554}"/>
                  </a:ext>
                </a:extLst>
              </p:cNvPr>
              <p:cNvSpPr/>
              <p:nvPr/>
            </p:nvSpPr>
            <p:spPr>
              <a:xfrm>
                <a:off x="2384069" y="89002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740" name="Freeform: Shape 889">
                <a:extLst>
                  <a:ext uri="{FF2B5EF4-FFF2-40B4-BE49-F238E27FC236}">
                    <a16:creationId xmlns:a16="http://schemas.microsoft.com/office/drawing/2014/main" id="{2CF214E6-30C8-B666-B597-6FD12EB17222}"/>
                  </a:ext>
                </a:extLst>
              </p:cNvPr>
              <p:cNvSpPr/>
              <p:nvPr/>
            </p:nvSpPr>
            <p:spPr>
              <a:xfrm>
                <a:off x="2304136" y="903351"/>
                <a:ext cx="38349" cy="89315"/>
              </a:xfrm>
              <a:custGeom>
                <a:avLst/>
                <a:gdLst>
                  <a:gd name="connsiteX0" fmla="*/ 38349 w 38349"/>
                  <a:gd name="connsiteY0" fmla="*/ 89316 h 89315"/>
                  <a:gd name="connsiteX1" fmla="*/ 38349 w 38349"/>
                  <a:gd name="connsiteY1" fmla="*/ 23528 h 89315"/>
                  <a:gd name="connsiteX2" fmla="*/ 0 w 38349"/>
                  <a:gd name="connsiteY2" fmla="*/ 0 h 89315"/>
                </a:gdLst>
                <a:ahLst/>
                <a:cxnLst>
                  <a:cxn ang="0">
                    <a:pos x="connsiteX0" y="connsiteY0"/>
                  </a:cxn>
                  <a:cxn ang="0">
                    <a:pos x="connsiteX1" y="connsiteY1"/>
                  </a:cxn>
                  <a:cxn ang="0">
                    <a:pos x="connsiteX2" y="connsiteY2"/>
                  </a:cxn>
                </a:cxnLst>
                <a:rect l="l" t="t" r="r" b="b"/>
                <a:pathLst>
                  <a:path w="38349" h="89315">
                    <a:moveTo>
                      <a:pt x="38349" y="89316"/>
                    </a:moveTo>
                    <a:lnTo>
                      <a:pt x="38349" y="23528"/>
                    </a:lnTo>
                    <a:lnTo>
                      <a:pt x="0" y="0"/>
                    </a:lnTo>
                  </a:path>
                </a:pathLst>
              </a:custGeom>
              <a:noFill/>
              <a:ln w="12700" cap="flat">
                <a:solidFill>
                  <a:srgbClr val="01A98D"/>
                </a:solidFill>
                <a:prstDash val="solid"/>
                <a:round/>
              </a:ln>
            </p:spPr>
            <p:txBody>
              <a:bodyPr rtlCol="0" anchor="ctr"/>
              <a:lstStyle/>
              <a:p>
                <a:endParaRPr lang="en-US"/>
              </a:p>
            </p:txBody>
          </p:sp>
        </p:grpSp>
        <p:grpSp>
          <p:nvGrpSpPr>
            <p:cNvPr id="715" name="Graphic 1959">
              <a:extLst>
                <a:ext uri="{FF2B5EF4-FFF2-40B4-BE49-F238E27FC236}">
                  <a16:creationId xmlns:a16="http://schemas.microsoft.com/office/drawing/2014/main" id="{D9FD6F58-591A-1A81-C21D-C3E04E3C0C49}"/>
                </a:ext>
              </a:extLst>
            </p:cNvPr>
            <p:cNvGrpSpPr/>
            <p:nvPr/>
          </p:nvGrpSpPr>
          <p:grpSpPr>
            <a:xfrm>
              <a:off x="2106490" y="983533"/>
              <a:ext cx="471991" cy="352501"/>
              <a:chOff x="2106490" y="983533"/>
              <a:chExt cx="471991" cy="352501"/>
            </a:xfrm>
            <a:noFill/>
          </p:grpSpPr>
          <p:grpSp>
            <p:nvGrpSpPr>
              <p:cNvPr id="722" name="Graphic 1959">
                <a:extLst>
                  <a:ext uri="{FF2B5EF4-FFF2-40B4-BE49-F238E27FC236}">
                    <a16:creationId xmlns:a16="http://schemas.microsoft.com/office/drawing/2014/main" id="{60594D63-46E3-327B-443B-E59E9D5DDFAC}"/>
                  </a:ext>
                </a:extLst>
              </p:cNvPr>
              <p:cNvGrpSpPr/>
              <p:nvPr/>
            </p:nvGrpSpPr>
            <p:grpSpPr>
              <a:xfrm>
                <a:off x="2106490" y="1205881"/>
                <a:ext cx="471991" cy="130153"/>
                <a:chOff x="2106490" y="1205881"/>
                <a:chExt cx="471991" cy="130153"/>
              </a:xfrm>
              <a:noFill/>
            </p:grpSpPr>
            <p:sp>
              <p:nvSpPr>
                <p:cNvPr id="724" name="Freeform: Shape 873">
                  <a:extLst>
                    <a:ext uri="{FF2B5EF4-FFF2-40B4-BE49-F238E27FC236}">
                      <a16:creationId xmlns:a16="http://schemas.microsoft.com/office/drawing/2014/main" id="{C1C33004-07F5-8AEA-2A20-9A729FD9A727}"/>
                    </a:ext>
                  </a:extLst>
                </p:cNvPr>
                <p:cNvSpPr/>
                <p:nvPr/>
              </p:nvSpPr>
              <p:spPr>
                <a:xfrm>
                  <a:off x="2578481" y="1205881"/>
                  <a:ext cx="3554" cy="43929"/>
                </a:xfrm>
                <a:custGeom>
                  <a:avLst/>
                  <a:gdLst>
                    <a:gd name="connsiteX0" fmla="*/ 0 w 3554"/>
                    <a:gd name="connsiteY0" fmla="*/ 43929 h 43929"/>
                    <a:gd name="connsiteX1" fmla="*/ 0 w 3554"/>
                    <a:gd name="connsiteY1" fmla="*/ 0 h 43929"/>
                  </a:gdLst>
                  <a:ahLst/>
                  <a:cxnLst>
                    <a:cxn ang="0">
                      <a:pos x="connsiteX0" y="connsiteY0"/>
                    </a:cxn>
                    <a:cxn ang="0">
                      <a:pos x="connsiteX1" y="connsiteY1"/>
                    </a:cxn>
                  </a:cxnLst>
                  <a:rect l="l" t="t" r="r" b="b"/>
                  <a:pathLst>
                    <a:path w="3554" h="43929">
                      <a:moveTo>
                        <a:pt x="0" y="43929"/>
                      </a:moveTo>
                      <a:lnTo>
                        <a:pt x="0" y="0"/>
                      </a:lnTo>
                    </a:path>
                  </a:pathLst>
                </a:custGeom>
                <a:ln w="12700" cap="flat">
                  <a:solidFill>
                    <a:srgbClr val="FFFFFF"/>
                  </a:solidFill>
                  <a:prstDash val="solid"/>
                  <a:round/>
                </a:ln>
              </p:spPr>
              <p:txBody>
                <a:bodyPr rtlCol="0" anchor="ctr"/>
                <a:lstStyle/>
                <a:p>
                  <a:endParaRPr lang="en-US"/>
                </a:p>
              </p:txBody>
            </p:sp>
            <p:sp>
              <p:nvSpPr>
                <p:cNvPr id="725" name="Freeform: Shape 874">
                  <a:extLst>
                    <a:ext uri="{FF2B5EF4-FFF2-40B4-BE49-F238E27FC236}">
                      <a16:creationId xmlns:a16="http://schemas.microsoft.com/office/drawing/2014/main" id="{5E81F0C5-4BFA-667E-A073-295EDCA1BBEC}"/>
                    </a:ext>
                  </a:extLst>
                </p:cNvPr>
                <p:cNvSpPr/>
                <p:nvPr/>
              </p:nvSpPr>
              <p:spPr>
                <a:xfrm>
                  <a:off x="2362602" y="1267545"/>
                  <a:ext cx="215879" cy="68488"/>
                </a:xfrm>
                <a:custGeom>
                  <a:avLst/>
                  <a:gdLst>
                    <a:gd name="connsiteX0" fmla="*/ 0 w 215879"/>
                    <a:gd name="connsiteY0" fmla="*/ 68489 h 68488"/>
                    <a:gd name="connsiteX1" fmla="*/ 215879 w 215879"/>
                    <a:gd name="connsiteY1" fmla="*/ 27403 h 68488"/>
                    <a:gd name="connsiteX2" fmla="*/ 215879 w 215879"/>
                    <a:gd name="connsiteY2" fmla="*/ 0 h 68488"/>
                  </a:gdLst>
                  <a:ahLst/>
                  <a:cxnLst>
                    <a:cxn ang="0">
                      <a:pos x="connsiteX0" y="connsiteY0"/>
                    </a:cxn>
                    <a:cxn ang="0">
                      <a:pos x="connsiteX1" y="connsiteY1"/>
                    </a:cxn>
                    <a:cxn ang="0">
                      <a:pos x="connsiteX2" y="connsiteY2"/>
                    </a:cxn>
                  </a:cxnLst>
                  <a:rect l="l" t="t" r="r" b="b"/>
                  <a:pathLst>
                    <a:path w="215879" h="68488">
                      <a:moveTo>
                        <a:pt x="0" y="68489"/>
                      </a:moveTo>
                      <a:lnTo>
                        <a:pt x="215879" y="27403"/>
                      </a:lnTo>
                      <a:lnTo>
                        <a:pt x="215879" y="0"/>
                      </a:lnTo>
                    </a:path>
                  </a:pathLst>
                </a:custGeom>
                <a:noFill/>
                <a:ln w="12700" cap="flat">
                  <a:solidFill>
                    <a:srgbClr val="FFFFFF"/>
                  </a:solidFill>
                  <a:prstDash val="solid"/>
                  <a:round/>
                </a:ln>
              </p:spPr>
              <p:txBody>
                <a:bodyPr rtlCol="0" anchor="ctr"/>
                <a:lstStyle/>
                <a:p>
                  <a:endParaRPr lang="en-US"/>
                </a:p>
              </p:txBody>
            </p:sp>
            <p:sp>
              <p:nvSpPr>
                <p:cNvPr id="726" name="Freeform: Shape 875">
                  <a:extLst>
                    <a:ext uri="{FF2B5EF4-FFF2-40B4-BE49-F238E27FC236}">
                      <a16:creationId xmlns:a16="http://schemas.microsoft.com/office/drawing/2014/main" id="{4A6AFF1A-2B5C-FBD8-B7B3-F3C984EF9576}"/>
                    </a:ext>
                  </a:extLst>
                </p:cNvPr>
                <p:cNvSpPr/>
                <p:nvPr/>
              </p:nvSpPr>
              <p:spPr>
                <a:xfrm>
                  <a:off x="2106490" y="1236802"/>
                  <a:ext cx="215879" cy="99232"/>
                </a:xfrm>
                <a:custGeom>
                  <a:avLst/>
                  <a:gdLst>
                    <a:gd name="connsiteX0" fmla="*/ 0 w 215879"/>
                    <a:gd name="connsiteY0" fmla="*/ 0 h 99232"/>
                    <a:gd name="connsiteX1" fmla="*/ 0 w 215879"/>
                    <a:gd name="connsiteY1" fmla="*/ 58146 h 99232"/>
                    <a:gd name="connsiteX2" fmla="*/ 215879 w 215879"/>
                    <a:gd name="connsiteY2" fmla="*/ 99232 h 99232"/>
                  </a:gdLst>
                  <a:ahLst/>
                  <a:cxnLst>
                    <a:cxn ang="0">
                      <a:pos x="connsiteX0" y="connsiteY0"/>
                    </a:cxn>
                    <a:cxn ang="0">
                      <a:pos x="connsiteX1" y="connsiteY1"/>
                    </a:cxn>
                    <a:cxn ang="0">
                      <a:pos x="connsiteX2" y="connsiteY2"/>
                    </a:cxn>
                  </a:cxnLst>
                  <a:rect l="l" t="t" r="r" b="b"/>
                  <a:pathLst>
                    <a:path w="215879" h="99232">
                      <a:moveTo>
                        <a:pt x="0" y="0"/>
                      </a:moveTo>
                      <a:lnTo>
                        <a:pt x="0" y="58146"/>
                      </a:lnTo>
                      <a:lnTo>
                        <a:pt x="215879" y="99232"/>
                      </a:lnTo>
                    </a:path>
                  </a:pathLst>
                </a:custGeom>
                <a:noFill/>
                <a:ln w="12700" cap="flat">
                  <a:solidFill>
                    <a:srgbClr val="FFFFFF"/>
                  </a:solidFill>
                  <a:prstDash val="solid"/>
                  <a:round/>
                </a:ln>
              </p:spPr>
              <p:txBody>
                <a:bodyPr rtlCol="0" anchor="ctr"/>
                <a:lstStyle/>
                <a:p>
                  <a:endParaRPr lang="en-US"/>
                </a:p>
              </p:txBody>
            </p:sp>
          </p:grpSp>
          <p:sp>
            <p:nvSpPr>
              <p:cNvPr id="723" name="Freeform: Shape 872">
                <a:extLst>
                  <a:ext uri="{FF2B5EF4-FFF2-40B4-BE49-F238E27FC236}">
                    <a16:creationId xmlns:a16="http://schemas.microsoft.com/office/drawing/2014/main" id="{8F623586-6D04-D07B-C80A-3034A16CDFCB}"/>
                  </a:ext>
                </a:extLst>
              </p:cNvPr>
              <p:cNvSpPr/>
              <p:nvPr/>
            </p:nvSpPr>
            <p:spPr>
              <a:xfrm>
                <a:off x="2106490" y="983533"/>
                <a:ext cx="471991" cy="352501"/>
              </a:xfrm>
              <a:custGeom>
                <a:avLst/>
                <a:gdLst>
                  <a:gd name="connsiteX0" fmla="*/ 471992 w 471991"/>
                  <a:gd name="connsiteY0" fmla="*/ 201485 h 352501"/>
                  <a:gd name="connsiteX1" fmla="*/ 471992 w 471991"/>
                  <a:gd name="connsiteY1" fmla="*/ 0 h 352501"/>
                  <a:gd name="connsiteX2" fmla="*/ 256112 w 471991"/>
                  <a:gd name="connsiteY2" fmla="*/ 26692 h 352501"/>
                  <a:gd name="connsiteX3" fmla="*/ 256112 w 471991"/>
                  <a:gd name="connsiteY3" fmla="*/ 352501 h 352501"/>
                  <a:gd name="connsiteX4" fmla="*/ 215879 w 471991"/>
                  <a:gd name="connsiteY4" fmla="*/ 352501 h 352501"/>
                  <a:gd name="connsiteX5" fmla="*/ 215879 w 471991"/>
                  <a:gd name="connsiteY5" fmla="*/ 26656 h 352501"/>
                  <a:gd name="connsiteX6" fmla="*/ 0 w 471991"/>
                  <a:gd name="connsiteY6" fmla="*/ 0 h 352501"/>
                  <a:gd name="connsiteX7" fmla="*/ 0 w 471991"/>
                  <a:gd name="connsiteY7" fmla="*/ 149914 h 35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991" h="352501">
                    <a:moveTo>
                      <a:pt x="471992" y="201485"/>
                    </a:moveTo>
                    <a:lnTo>
                      <a:pt x="471992" y="0"/>
                    </a:lnTo>
                    <a:lnTo>
                      <a:pt x="256112" y="26692"/>
                    </a:lnTo>
                    <a:lnTo>
                      <a:pt x="256112" y="352501"/>
                    </a:lnTo>
                    <a:lnTo>
                      <a:pt x="215879" y="352501"/>
                    </a:lnTo>
                    <a:lnTo>
                      <a:pt x="215879" y="26656"/>
                    </a:lnTo>
                    <a:lnTo>
                      <a:pt x="0" y="0"/>
                    </a:lnTo>
                    <a:lnTo>
                      <a:pt x="0" y="149914"/>
                    </a:lnTo>
                  </a:path>
                </a:pathLst>
              </a:custGeom>
              <a:noFill/>
              <a:ln w="12700" cap="flat">
                <a:solidFill>
                  <a:srgbClr val="FFFFFF"/>
                </a:solidFill>
                <a:prstDash val="solid"/>
                <a:round/>
              </a:ln>
            </p:spPr>
            <p:txBody>
              <a:bodyPr rtlCol="0" anchor="ctr"/>
              <a:lstStyle/>
              <a:p>
                <a:endParaRPr lang="en-US" dirty="0"/>
              </a:p>
            </p:txBody>
          </p:sp>
        </p:grpSp>
        <p:sp>
          <p:nvSpPr>
            <p:cNvPr id="716" name="Freeform: Shape 865">
              <a:extLst>
                <a:ext uri="{FF2B5EF4-FFF2-40B4-BE49-F238E27FC236}">
                  <a16:creationId xmlns:a16="http://schemas.microsoft.com/office/drawing/2014/main" id="{6EDF3E04-B7C4-012F-B471-EC3B10FB92F6}"/>
                </a:ext>
              </a:extLst>
            </p:cNvPr>
            <p:cNvSpPr/>
            <p:nvPr/>
          </p:nvSpPr>
          <p:spPr>
            <a:xfrm>
              <a:off x="2323506" y="1302198"/>
              <a:ext cx="38136" cy="2985"/>
            </a:xfrm>
            <a:custGeom>
              <a:avLst/>
              <a:gdLst>
                <a:gd name="connsiteX0" fmla="*/ 38136 w 38136"/>
                <a:gd name="connsiteY0" fmla="*/ 142 h 2985"/>
                <a:gd name="connsiteX1" fmla="*/ 19548 w 38136"/>
                <a:gd name="connsiteY1" fmla="*/ 2986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6"/>
                  </a:lnTo>
                  <a:lnTo>
                    <a:pt x="0" y="0"/>
                  </a:lnTo>
                </a:path>
              </a:pathLst>
            </a:custGeom>
            <a:noFill/>
            <a:ln w="12700" cap="flat">
              <a:solidFill>
                <a:srgbClr val="FFFFFF"/>
              </a:solidFill>
              <a:prstDash val="solid"/>
              <a:round/>
            </a:ln>
          </p:spPr>
          <p:txBody>
            <a:bodyPr rtlCol="0" anchor="ctr"/>
            <a:lstStyle/>
            <a:p>
              <a:endParaRPr lang="en-US"/>
            </a:p>
          </p:txBody>
        </p:sp>
        <p:sp>
          <p:nvSpPr>
            <p:cNvPr id="717" name="Freeform: Shape 866">
              <a:extLst>
                <a:ext uri="{FF2B5EF4-FFF2-40B4-BE49-F238E27FC236}">
                  <a16:creationId xmlns:a16="http://schemas.microsoft.com/office/drawing/2014/main" id="{9F321F93-25FC-4283-612B-1810681F2F26}"/>
                </a:ext>
              </a:extLst>
            </p:cNvPr>
            <p:cNvSpPr/>
            <p:nvPr/>
          </p:nvSpPr>
          <p:spPr>
            <a:xfrm>
              <a:off x="2323506" y="1044771"/>
              <a:ext cx="38136" cy="2985"/>
            </a:xfrm>
            <a:custGeom>
              <a:avLst/>
              <a:gdLst>
                <a:gd name="connsiteX0" fmla="*/ 38136 w 38136"/>
                <a:gd name="connsiteY0" fmla="*/ 142 h 2985"/>
                <a:gd name="connsiteX1" fmla="*/ 19548 w 38136"/>
                <a:gd name="connsiteY1" fmla="*/ 2985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5"/>
                  </a:lnTo>
                  <a:lnTo>
                    <a:pt x="0" y="0"/>
                  </a:lnTo>
                </a:path>
              </a:pathLst>
            </a:custGeom>
            <a:noFill/>
            <a:ln w="12700" cap="flat">
              <a:solidFill>
                <a:srgbClr val="FFFFFF"/>
              </a:solidFill>
              <a:prstDash val="solid"/>
              <a:round/>
            </a:ln>
          </p:spPr>
          <p:txBody>
            <a:bodyPr rtlCol="0" anchor="ctr"/>
            <a:lstStyle/>
            <a:p>
              <a:endParaRPr lang="en-US"/>
            </a:p>
          </p:txBody>
        </p:sp>
        <p:sp>
          <p:nvSpPr>
            <p:cNvPr id="718" name="Freeform: Shape 867">
              <a:extLst>
                <a:ext uri="{FF2B5EF4-FFF2-40B4-BE49-F238E27FC236}">
                  <a16:creationId xmlns:a16="http://schemas.microsoft.com/office/drawing/2014/main" id="{0A463DBD-E3BD-B0BB-512D-0A64963A9595}"/>
                </a:ext>
              </a:extLst>
            </p:cNvPr>
            <p:cNvSpPr/>
            <p:nvPr/>
          </p:nvSpPr>
          <p:spPr>
            <a:xfrm>
              <a:off x="2322405" y="1010189"/>
              <a:ext cx="40197" cy="3554"/>
            </a:xfrm>
            <a:custGeom>
              <a:avLst/>
              <a:gdLst>
                <a:gd name="connsiteX0" fmla="*/ 40198 w 40197"/>
                <a:gd name="connsiteY0" fmla="*/ 0 h 3554"/>
                <a:gd name="connsiteX1" fmla="*/ 0 w 40197"/>
                <a:gd name="connsiteY1" fmla="*/ 0 h 3554"/>
              </a:gdLst>
              <a:ahLst/>
              <a:cxnLst>
                <a:cxn ang="0">
                  <a:pos x="connsiteX0" y="connsiteY0"/>
                </a:cxn>
                <a:cxn ang="0">
                  <a:pos x="connsiteX1" y="connsiteY1"/>
                </a:cxn>
              </a:cxnLst>
              <a:rect l="l" t="t" r="r" b="b"/>
              <a:pathLst>
                <a:path w="40197" h="3554">
                  <a:moveTo>
                    <a:pt x="40198" y="0"/>
                  </a:moveTo>
                  <a:lnTo>
                    <a:pt x="0" y="0"/>
                  </a:lnTo>
                </a:path>
              </a:pathLst>
            </a:custGeom>
            <a:ln w="12700" cap="flat">
              <a:solidFill>
                <a:srgbClr val="FFFFFF"/>
              </a:solidFill>
              <a:prstDash val="solid"/>
              <a:round/>
            </a:ln>
          </p:spPr>
          <p:txBody>
            <a:bodyPr rtlCol="0" anchor="ctr"/>
            <a:lstStyle/>
            <a:p>
              <a:endParaRPr lang="en-US"/>
            </a:p>
          </p:txBody>
        </p:sp>
        <p:sp>
          <p:nvSpPr>
            <p:cNvPr id="719" name="Freeform: Shape 868">
              <a:extLst>
                <a:ext uri="{FF2B5EF4-FFF2-40B4-BE49-F238E27FC236}">
                  <a16:creationId xmlns:a16="http://schemas.microsoft.com/office/drawing/2014/main" id="{A245001B-F140-89B1-D809-EBAE27255085}"/>
                </a:ext>
              </a:extLst>
            </p:cNvPr>
            <p:cNvSpPr/>
            <p:nvPr/>
          </p:nvSpPr>
          <p:spPr>
            <a:xfrm>
              <a:off x="2106490" y="1148659"/>
              <a:ext cx="3554" cy="66107"/>
            </a:xfrm>
            <a:custGeom>
              <a:avLst/>
              <a:gdLst>
                <a:gd name="connsiteX0" fmla="*/ 0 w 3554"/>
                <a:gd name="connsiteY0" fmla="*/ 0 h 66107"/>
                <a:gd name="connsiteX1" fmla="*/ 0 w 3554"/>
                <a:gd name="connsiteY1" fmla="*/ 66107 h 66107"/>
              </a:gdLst>
              <a:ahLst/>
              <a:cxnLst>
                <a:cxn ang="0">
                  <a:pos x="connsiteX0" y="connsiteY0"/>
                </a:cxn>
                <a:cxn ang="0">
                  <a:pos x="connsiteX1" y="connsiteY1"/>
                </a:cxn>
              </a:cxnLst>
              <a:rect l="l" t="t" r="r" b="b"/>
              <a:pathLst>
                <a:path w="3554" h="66107">
                  <a:moveTo>
                    <a:pt x="0" y="0"/>
                  </a:moveTo>
                  <a:lnTo>
                    <a:pt x="0" y="66107"/>
                  </a:lnTo>
                </a:path>
              </a:pathLst>
            </a:custGeom>
            <a:ln w="12700" cap="flat">
              <a:solidFill>
                <a:srgbClr val="FFFFFF"/>
              </a:solidFill>
              <a:prstDash val="solid"/>
              <a:round/>
            </a:ln>
          </p:spPr>
          <p:txBody>
            <a:bodyPr rtlCol="0" anchor="ctr"/>
            <a:lstStyle/>
            <a:p>
              <a:endParaRPr lang="en-US"/>
            </a:p>
          </p:txBody>
        </p:sp>
        <p:sp>
          <p:nvSpPr>
            <p:cNvPr id="720" name="Freeform: Shape 869">
              <a:extLst>
                <a:ext uri="{FF2B5EF4-FFF2-40B4-BE49-F238E27FC236}">
                  <a16:creationId xmlns:a16="http://schemas.microsoft.com/office/drawing/2014/main" id="{D57B0722-269E-07D9-DABB-8E8A60B86DDC}"/>
                </a:ext>
              </a:extLst>
            </p:cNvPr>
            <p:cNvSpPr/>
            <p:nvPr/>
          </p:nvSpPr>
          <p:spPr>
            <a:xfrm>
              <a:off x="2147860" y="952398"/>
              <a:ext cx="194625" cy="57790"/>
            </a:xfrm>
            <a:custGeom>
              <a:avLst/>
              <a:gdLst>
                <a:gd name="connsiteX0" fmla="*/ 0 w 194625"/>
                <a:gd name="connsiteY0" fmla="*/ 36252 h 57790"/>
                <a:gd name="connsiteX1" fmla="*/ 0 w 194625"/>
                <a:gd name="connsiteY1" fmla="*/ 0 h 57790"/>
                <a:gd name="connsiteX2" fmla="*/ 194626 w 194625"/>
                <a:gd name="connsiteY2" fmla="*/ 57791 h 57790"/>
              </a:gdLst>
              <a:ahLst/>
              <a:cxnLst>
                <a:cxn ang="0">
                  <a:pos x="connsiteX0" y="connsiteY0"/>
                </a:cxn>
                <a:cxn ang="0">
                  <a:pos x="connsiteX1" y="connsiteY1"/>
                </a:cxn>
                <a:cxn ang="0">
                  <a:pos x="connsiteX2" y="connsiteY2"/>
                </a:cxn>
              </a:cxnLst>
              <a:rect l="l" t="t" r="r" b="b"/>
              <a:pathLst>
                <a:path w="194625" h="57790">
                  <a:moveTo>
                    <a:pt x="0" y="36252"/>
                  </a:moveTo>
                  <a:lnTo>
                    <a:pt x="0" y="0"/>
                  </a:lnTo>
                  <a:lnTo>
                    <a:pt x="194626" y="57791"/>
                  </a:lnTo>
                </a:path>
              </a:pathLst>
            </a:custGeom>
            <a:noFill/>
            <a:ln w="12700" cap="flat">
              <a:solidFill>
                <a:srgbClr val="FFFFFF"/>
              </a:solidFill>
              <a:prstDash val="solid"/>
              <a:round/>
            </a:ln>
          </p:spPr>
          <p:txBody>
            <a:bodyPr rtlCol="0" anchor="ctr"/>
            <a:lstStyle/>
            <a:p>
              <a:endParaRPr lang="en-US"/>
            </a:p>
          </p:txBody>
        </p:sp>
      </p:grpSp>
      <p:grpSp>
        <p:nvGrpSpPr>
          <p:cNvPr id="741" name="Group 740">
            <a:extLst>
              <a:ext uri="{FF2B5EF4-FFF2-40B4-BE49-F238E27FC236}">
                <a16:creationId xmlns:a16="http://schemas.microsoft.com/office/drawing/2014/main" id="{EA3EC3DB-20A0-6764-09AC-A3BBFFE6E70E}"/>
              </a:ext>
            </a:extLst>
          </p:cNvPr>
          <p:cNvGrpSpPr/>
          <p:nvPr/>
        </p:nvGrpSpPr>
        <p:grpSpPr>
          <a:xfrm>
            <a:off x="3154644" y="4855349"/>
            <a:ext cx="621792" cy="484632"/>
            <a:chOff x="4898440" y="859854"/>
            <a:chExt cx="758718" cy="438608"/>
          </a:xfrm>
        </p:grpSpPr>
        <p:sp>
          <p:nvSpPr>
            <p:cNvPr id="742" name="Freeform: Shape 931">
              <a:extLst>
                <a:ext uri="{FF2B5EF4-FFF2-40B4-BE49-F238E27FC236}">
                  <a16:creationId xmlns:a16="http://schemas.microsoft.com/office/drawing/2014/main" id="{F97D46F6-5505-2442-1551-985FEC745447}"/>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dirty="0"/>
            </a:p>
          </p:txBody>
        </p:sp>
        <p:sp>
          <p:nvSpPr>
            <p:cNvPr id="743" name="Freeform: Shape 932">
              <a:extLst>
                <a:ext uri="{FF2B5EF4-FFF2-40B4-BE49-F238E27FC236}">
                  <a16:creationId xmlns:a16="http://schemas.microsoft.com/office/drawing/2014/main" id="{E1098C90-0625-517F-48E5-73F89EF7B90E}"/>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744" name="Freeform: Shape 933">
              <a:extLst>
                <a:ext uri="{FF2B5EF4-FFF2-40B4-BE49-F238E27FC236}">
                  <a16:creationId xmlns:a16="http://schemas.microsoft.com/office/drawing/2014/main" id="{9CF41C5A-6745-6700-4776-636CE1A59EA2}"/>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745" name="Freeform: Shape 934">
              <a:extLst>
                <a:ext uri="{FF2B5EF4-FFF2-40B4-BE49-F238E27FC236}">
                  <a16:creationId xmlns:a16="http://schemas.microsoft.com/office/drawing/2014/main" id="{88AC133E-1AF4-95BA-B589-86AA94B62FEC}"/>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746" name="Freeform: Shape 935">
              <a:extLst>
                <a:ext uri="{FF2B5EF4-FFF2-40B4-BE49-F238E27FC236}">
                  <a16:creationId xmlns:a16="http://schemas.microsoft.com/office/drawing/2014/main" id="{98F55D90-A973-F1B2-A99D-DEE2F382D0C9}"/>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747" name="Freeform: Shape 936">
              <a:extLst>
                <a:ext uri="{FF2B5EF4-FFF2-40B4-BE49-F238E27FC236}">
                  <a16:creationId xmlns:a16="http://schemas.microsoft.com/office/drawing/2014/main" id="{0F530919-245C-621A-9C55-907DEF2FFB76}"/>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748" name="Freeform: Shape 937">
              <a:extLst>
                <a:ext uri="{FF2B5EF4-FFF2-40B4-BE49-F238E27FC236}">
                  <a16:creationId xmlns:a16="http://schemas.microsoft.com/office/drawing/2014/main" id="{BAADE86C-A6A9-29DC-55F6-C3CD7000A0C3}"/>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749" name="Freeform: Shape 938">
              <a:extLst>
                <a:ext uri="{FF2B5EF4-FFF2-40B4-BE49-F238E27FC236}">
                  <a16:creationId xmlns:a16="http://schemas.microsoft.com/office/drawing/2014/main" id="{3ED253CF-353D-6CF5-1A7A-D0E88585FC70}"/>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750" name="Freeform: Shape 939">
              <a:extLst>
                <a:ext uri="{FF2B5EF4-FFF2-40B4-BE49-F238E27FC236}">
                  <a16:creationId xmlns:a16="http://schemas.microsoft.com/office/drawing/2014/main" id="{5FF40E1C-B1DB-A5F8-F3CF-8255B6D44E86}"/>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751" name="Graphic 2034">
              <a:extLst>
                <a:ext uri="{FF2B5EF4-FFF2-40B4-BE49-F238E27FC236}">
                  <a16:creationId xmlns:a16="http://schemas.microsoft.com/office/drawing/2014/main" id="{E18BD1AC-C226-FAFF-455A-5ACCC288234F}"/>
                </a:ext>
              </a:extLst>
            </p:cNvPr>
            <p:cNvGrpSpPr/>
            <p:nvPr/>
          </p:nvGrpSpPr>
          <p:grpSpPr>
            <a:xfrm>
              <a:off x="5282875" y="1228282"/>
              <a:ext cx="99626" cy="44568"/>
              <a:chOff x="5282875" y="1228282"/>
              <a:chExt cx="99626" cy="44568"/>
            </a:xfrm>
          </p:grpSpPr>
          <p:sp>
            <p:nvSpPr>
              <p:cNvPr id="756" name="Freeform: Shape 945">
                <a:extLst>
                  <a:ext uri="{FF2B5EF4-FFF2-40B4-BE49-F238E27FC236}">
                    <a16:creationId xmlns:a16="http://schemas.microsoft.com/office/drawing/2014/main" id="{564EDAE8-6595-DBF7-321B-DBD34F34B3B7}"/>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757" name="Freeform: Shape 946">
                <a:extLst>
                  <a:ext uri="{FF2B5EF4-FFF2-40B4-BE49-F238E27FC236}">
                    <a16:creationId xmlns:a16="http://schemas.microsoft.com/office/drawing/2014/main" id="{E6853A9F-A944-05BF-7223-FA91EA9BF5E6}"/>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752" name="Graphic 2034">
              <a:extLst>
                <a:ext uri="{FF2B5EF4-FFF2-40B4-BE49-F238E27FC236}">
                  <a16:creationId xmlns:a16="http://schemas.microsoft.com/office/drawing/2014/main" id="{FF5A2202-8935-1645-B59A-D78EBC25AFE1}"/>
                </a:ext>
              </a:extLst>
            </p:cNvPr>
            <p:cNvGrpSpPr/>
            <p:nvPr/>
          </p:nvGrpSpPr>
          <p:grpSpPr>
            <a:xfrm>
              <a:off x="5268300" y="1183671"/>
              <a:ext cx="100384" cy="44610"/>
              <a:chOff x="5268300" y="1183671"/>
              <a:chExt cx="100384" cy="44610"/>
            </a:xfrm>
          </p:grpSpPr>
          <p:sp>
            <p:nvSpPr>
              <p:cNvPr id="754" name="Freeform: Shape 943">
                <a:extLst>
                  <a:ext uri="{FF2B5EF4-FFF2-40B4-BE49-F238E27FC236}">
                    <a16:creationId xmlns:a16="http://schemas.microsoft.com/office/drawing/2014/main" id="{CC8EC2BC-61E7-84ED-8E7B-79503D826A2D}"/>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755" name="Freeform: Shape 944">
                <a:extLst>
                  <a:ext uri="{FF2B5EF4-FFF2-40B4-BE49-F238E27FC236}">
                    <a16:creationId xmlns:a16="http://schemas.microsoft.com/office/drawing/2014/main" id="{DCCDFA67-AAE5-660A-1EA2-0A09C9A0D378}"/>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753" name="Connector: Elbow 942">
              <a:extLst>
                <a:ext uri="{FF2B5EF4-FFF2-40B4-BE49-F238E27FC236}">
                  <a16:creationId xmlns:a16="http://schemas.microsoft.com/office/drawing/2014/main" id="{DF0EADF9-13E3-89AA-CAE4-B73B204776D2}"/>
                </a:ext>
              </a:extLst>
            </p:cNvPr>
            <p:cNvCxnSpPr>
              <a:cxnSpLocks/>
            </p:cNvCxnSpPr>
            <p:nvPr/>
          </p:nvCxnSpPr>
          <p:spPr>
            <a:xfrm>
              <a:off x="5024484" y="1088776"/>
              <a:ext cx="217297" cy="143688"/>
            </a:xfrm>
            <a:prstGeom prst="bentConnector3">
              <a:avLst>
                <a:gd name="adj1" fmla="val 2659"/>
              </a:avLst>
            </a:prstGeom>
            <a:ln w="12700">
              <a:solidFill>
                <a:schemeClr val="bg1"/>
              </a:solidFill>
              <a:prstDash val="dash"/>
              <a:tailEnd type="none"/>
            </a:ln>
            <a:effectLst/>
          </p:spPr>
          <p:style>
            <a:lnRef idx="2">
              <a:schemeClr val="accent1"/>
            </a:lnRef>
            <a:fillRef idx="0">
              <a:schemeClr val="accent1"/>
            </a:fillRef>
            <a:effectRef idx="1">
              <a:schemeClr val="accent1"/>
            </a:effectRef>
            <a:fontRef idx="minor">
              <a:schemeClr val="tx1"/>
            </a:fontRef>
          </p:style>
        </p:cxnSp>
      </p:grpSp>
      <p:grpSp>
        <p:nvGrpSpPr>
          <p:cNvPr id="785" name="Graphic 1959">
            <a:extLst>
              <a:ext uri="{FF2B5EF4-FFF2-40B4-BE49-F238E27FC236}">
                <a16:creationId xmlns:a16="http://schemas.microsoft.com/office/drawing/2014/main" id="{41FDE7DB-9576-71FC-A500-A79DFE3D9893}"/>
              </a:ext>
            </a:extLst>
          </p:cNvPr>
          <p:cNvGrpSpPr/>
          <p:nvPr/>
        </p:nvGrpSpPr>
        <p:grpSpPr>
          <a:xfrm>
            <a:off x="7906161" y="4857391"/>
            <a:ext cx="384048" cy="484632"/>
            <a:chOff x="2106490" y="758377"/>
            <a:chExt cx="471991" cy="577657"/>
          </a:xfrm>
          <a:noFill/>
        </p:grpSpPr>
        <p:grpSp>
          <p:nvGrpSpPr>
            <p:cNvPr id="786" name="Graphic 1959">
              <a:extLst>
                <a:ext uri="{FF2B5EF4-FFF2-40B4-BE49-F238E27FC236}">
                  <a16:creationId xmlns:a16="http://schemas.microsoft.com/office/drawing/2014/main" id="{42593822-75A7-CC0C-FA2C-7900C62B0568}"/>
                </a:ext>
              </a:extLst>
            </p:cNvPr>
            <p:cNvGrpSpPr/>
            <p:nvPr/>
          </p:nvGrpSpPr>
          <p:grpSpPr>
            <a:xfrm>
              <a:off x="2176187" y="758377"/>
              <a:ext cx="332597" cy="234289"/>
              <a:chOff x="2176187" y="758377"/>
              <a:chExt cx="332597" cy="234289"/>
            </a:xfrm>
            <a:noFill/>
          </p:grpSpPr>
          <p:sp>
            <p:nvSpPr>
              <p:cNvPr id="798" name="Freeform: Shape 876">
                <a:extLst>
                  <a:ext uri="{FF2B5EF4-FFF2-40B4-BE49-F238E27FC236}">
                    <a16:creationId xmlns:a16="http://schemas.microsoft.com/office/drawing/2014/main" id="{DB1C98F9-71AE-52A3-2AEA-C7A01FCFE148}"/>
                  </a:ext>
                </a:extLst>
              </p:cNvPr>
              <p:cNvSpPr/>
              <p:nvPr/>
            </p:nvSpPr>
            <p:spPr>
              <a:xfrm>
                <a:off x="2342486" y="758377"/>
                <a:ext cx="166298" cy="181723"/>
              </a:xfrm>
              <a:custGeom>
                <a:avLst/>
                <a:gdLst>
                  <a:gd name="connsiteX0" fmla="*/ 41584 w 166298"/>
                  <a:gd name="connsiteY0" fmla="*/ 138577 h 181723"/>
                  <a:gd name="connsiteX1" fmla="*/ 0 w 166298"/>
                  <a:gd name="connsiteY1" fmla="*/ 110890 h 181723"/>
                  <a:gd name="connsiteX2" fmla="*/ 0 w 166298"/>
                  <a:gd name="connsiteY2" fmla="*/ 27722 h 181723"/>
                  <a:gd name="connsiteX3" fmla="*/ 41584 w 166298"/>
                  <a:gd name="connsiteY3" fmla="*/ 0 h 181723"/>
                  <a:gd name="connsiteX4" fmla="*/ 124715 w 166298"/>
                  <a:gd name="connsiteY4" fmla="*/ 49687 h 181723"/>
                  <a:gd name="connsiteX5" fmla="*/ 124715 w 166298"/>
                  <a:gd name="connsiteY5" fmla="*/ 103604 h 181723"/>
                  <a:gd name="connsiteX6" fmla="*/ 166299 w 166298"/>
                  <a:gd name="connsiteY6" fmla="*/ 127203 h 181723"/>
                  <a:gd name="connsiteX7" fmla="*/ 166299 w 166298"/>
                  <a:gd name="connsiteY7" fmla="*/ 168112 h 181723"/>
                  <a:gd name="connsiteX8" fmla="*/ 166299 w 166298"/>
                  <a:gd name="connsiteY8" fmla="*/ 181724 h 18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298" h="181723">
                    <a:moveTo>
                      <a:pt x="41584" y="138577"/>
                    </a:moveTo>
                    <a:lnTo>
                      <a:pt x="0" y="110890"/>
                    </a:lnTo>
                    <a:lnTo>
                      <a:pt x="0" y="27722"/>
                    </a:lnTo>
                    <a:lnTo>
                      <a:pt x="41584" y="0"/>
                    </a:lnTo>
                    <a:lnTo>
                      <a:pt x="124715" y="49687"/>
                    </a:lnTo>
                    <a:lnTo>
                      <a:pt x="124715" y="103604"/>
                    </a:lnTo>
                    <a:lnTo>
                      <a:pt x="166299" y="127203"/>
                    </a:lnTo>
                    <a:lnTo>
                      <a:pt x="166299" y="168112"/>
                    </a:lnTo>
                    <a:lnTo>
                      <a:pt x="166299" y="181724"/>
                    </a:lnTo>
                  </a:path>
                </a:pathLst>
              </a:custGeom>
              <a:noFill/>
              <a:ln w="12700" cap="flat">
                <a:solidFill>
                  <a:srgbClr val="01A98D"/>
                </a:solidFill>
                <a:prstDash val="solid"/>
                <a:round/>
              </a:ln>
            </p:spPr>
            <p:txBody>
              <a:bodyPr rtlCol="0" anchor="ctr"/>
              <a:lstStyle/>
              <a:p>
                <a:endParaRPr lang="en-US"/>
              </a:p>
            </p:txBody>
          </p:sp>
          <p:sp>
            <p:nvSpPr>
              <p:cNvPr id="799" name="Freeform: Shape 877">
                <a:extLst>
                  <a:ext uri="{FF2B5EF4-FFF2-40B4-BE49-F238E27FC236}">
                    <a16:creationId xmlns:a16="http://schemas.microsoft.com/office/drawing/2014/main" id="{CC7B6FFB-003F-B5C8-4C48-8F1D3B70DEA8}"/>
                  </a:ext>
                </a:extLst>
              </p:cNvPr>
              <p:cNvSpPr/>
              <p:nvPr/>
            </p:nvSpPr>
            <p:spPr>
              <a:xfrm>
                <a:off x="2259318" y="820753"/>
                <a:ext cx="41583" cy="105736"/>
              </a:xfrm>
              <a:custGeom>
                <a:avLst/>
                <a:gdLst>
                  <a:gd name="connsiteX0" fmla="*/ 0 w 41583"/>
                  <a:gd name="connsiteY0" fmla="*/ 105736 h 105736"/>
                  <a:gd name="connsiteX1" fmla="*/ 0 w 41583"/>
                  <a:gd name="connsiteY1" fmla="*/ 62340 h 105736"/>
                  <a:gd name="connsiteX2" fmla="*/ 41584 w 41583"/>
                  <a:gd name="connsiteY2" fmla="*/ 41584 h 105736"/>
                  <a:gd name="connsiteX3" fmla="*/ 41584 w 41583"/>
                  <a:gd name="connsiteY3" fmla="*/ 0 h 105736"/>
                </a:gdLst>
                <a:ahLst/>
                <a:cxnLst>
                  <a:cxn ang="0">
                    <a:pos x="connsiteX0" y="connsiteY0"/>
                  </a:cxn>
                  <a:cxn ang="0">
                    <a:pos x="connsiteX1" y="connsiteY1"/>
                  </a:cxn>
                  <a:cxn ang="0">
                    <a:pos x="connsiteX2" y="connsiteY2"/>
                  </a:cxn>
                  <a:cxn ang="0">
                    <a:pos x="connsiteX3" y="connsiteY3"/>
                  </a:cxn>
                </a:cxnLst>
                <a:rect l="l" t="t" r="r" b="b"/>
                <a:pathLst>
                  <a:path w="41583" h="105736">
                    <a:moveTo>
                      <a:pt x="0" y="105736"/>
                    </a:moveTo>
                    <a:lnTo>
                      <a:pt x="0" y="62340"/>
                    </a:lnTo>
                    <a:lnTo>
                      <a:pt x="41584" y="41584"/>
                    </a:lnTo>
                    <a:lnTo>
                      <a:pt x="41584" y="0"/>
                    </a:lnTo>
                  </a:path>
                </a:pathLst>
              </a:custGeom>
              <a:noFill/>
              <a:ln w="12700" cap="flat">
                <a:solidFill>
                  <a:srgbClr val="01A98D"/>
                </a:solidFill>
                <a:prstDash val="solid"/>
                <a:round/>
              </a:ln>
            </p:spPr>
            <p:txBody>
              <a:bodyPr rtlCol="0" anchor="ctr"/>
              <a:lstStyle/>
              <a:p>
                <a:endParaRPr lang="en-US" dirty="0"/>
              </a:p>
            </p:txBody>
          </p:sp>
          <p:sp>
            <p:nvSpPr>
              <p:cNvPr id="800" name="Freeform: Shape 878">
                <a:extLst>
                  <a:ext uri="{FF2B5EF4-FFF2-40B4-BE49-F238E27FC236}">
                    <a16:creationId xmlns:a16="http://schemas.microsoft.com/office/drawing/2014/main" id="{29CD532D-1E83-1E94-CF3D-EB315B0FF536}"/>
                  </a:ext>
                </a:extLst>
              </p:cNvPr>
              <p:cNvSpPr/>
              <p:nvPr/>
            </p:nvSpPr>
            <p:spPr>
              <a:xfrm>
                <a:off x="2217735" y="862336"/>
                <a:ext cx="41583" cy="20756"/>
              </a:xfrm>
              <a:custGeom>
                <a:avLst/>
                <a:gdLst>
                  <a:gd name="connsiteX0" fmla="*/ 41584 w 41583"/>
                  <a:gd name="connsiteY0" fmla="*/ 20756 h 20756"/>
                  <a:gd name="connsiteX1" fmla="*/ 0 w 41583"/>
                  <a:gd name="connsiteY1" fmla="*/ 0 h 20756"/>
                </a:gdLst>
                <a:ahLst/>
                <a:cxnLst>
                  <a:cxn ang="0">
                    <a:pos x="connsiteX0" y="connsiteY0"/>
                  </a:cxn>
                  <a:cxn ang="0">
                    <a:pos x="connsiteX1" y="connsiteY1"/>
                  </a:cxn>
                </a:cxnLst>
                <a:rect l="l" t="t" r="r" b="b"/>
                <a:pathLst>
                  <a:path w="41583" h="20756">
                    <a:moveTo>
                      <a:pt x="41584" y="20756"/>
                    </a:moveTo>
                    <a:lnTo>
                      <a:pt x="0" y="0"/>
                    </a:lnTo>
                  </a:path>
                </a:pathLst>
              </a:custGeom>
              <a:ln w="12700" cap="flat">
                <a:solidFill>
                  <a:srgbClr val="01A98D"/>
                </a:solidFill>
                <a:prstDash val="solid"/>
                <a:round/>
              </a:ln>
            </p:spPr>
            <p:txBody>
              <a:bodyPr rtlCol="0" anchor="ctr"/>
              <a:lstStyle/>
              <a:p>
                <a:endParaRPr lang="en-US"/>
              </a:p>
            </p:txBody>
          </p:sp>
          <p:sp>
            <p:nvSpPr>
              <p:cNvPr id="801" name="Freeform: Shape 879">
                <a:extLst>
                  <a:ext uri="{FF2B5EF4-FFF2-40B4-BE49-F238E27FC236}">
                    <a16:creationId xmlns:a16="http://schemas.microsoft.com/office/drawing/2014/main" id="{9454BC21-D90C-46F8-08A2-61A9FC349258}"/>
                  </a:ext>
                </a:extLst>
              </p:cNvPr>
              <p:cNvSpPr/>
              <p:nvPr/>
            </p:nvSpPr>
            <p:spPr>
              <a:xfrm>
                <a:off x="2259318" y="783541"/>
                <a:ext cx="3554" cy="51073"/>
              </a:xfrm>
              <a:custGeom>
                <a:avLst/>
                <a:gdLst>
                  <a:gd name="connsiteX0" fmla="*/ 0 w 3554"/>
                  <a:gd name="connsiteY0" fmla="*/ 51073 h 51073"/>
                  <a:gd name="connsiteX1" fmla="*/ 0 w 3554"/>
                  <a:gd name="connsiteY1" fmla="*/ 0 h 51073"/>
                </a:gdLst>
                <a:ahLst/>
                <a:cxnLst>
                  <a:cxn ang="0">
                    <a:pos x="connsiteX0" y="connsiteY0"/>
                  </a:cxn>
                  <a:cxn ang="0">
                    <a:pos x="connsiteX1" y="connsiteY1"/>
                  </a:cxn>
                </a:cxnLst>
                <a:rect l="l" t="t" r="r" b="b"/>
                <a:pathLst>
                  <a:path w="3554" h="51073">
                    <a:moveTo>
                      <a:pt x="0" y="51073"/>
                    </a:moveTo>
                    <a:lnTo>
                      <a:pt x="0" y="0"/>
                    </a:lnTo>
                  </a:path>
                </a:pathLst>
              </a:custGeom>
              <a:ln w="12700" cap="flat">
                <a:solidFill>
                  <a:srgbClr val="01A98D"/>
                </a:solidFill>
                <a:prstDash val="solid"/>
                <a:round/>
              </a:ln>
            </p:spPr>
            <p:txBody>
              <a:bodyPr rtlCol="0" anchor="ctr"/>
              <a:lstStyle/>
              <a:p>
                <a:endParaRPr lang="en-US"/>
              </a:p>
            </p:txBody>
          </p:sp>
          <p:sp>
            <p:nvSpPr>
              <p:cNvPr id="802" name="Freeform: Shape 880">
                <a:extLst>
                  <a:ext uri="{FF2B5EF4-FFF2-40B4-BE49-F238E27FC236}">
                    <a16:creationId xmlns:a16="http://schemas.microsoft.com/office/drawing/2014/main" id="{0F03D72F-8441-A8AD-644B-4DA7A154DDB7}"/>
                  </a:ext>
                </a:extLst>
              </p:cNvPr>
              <p:cNvSpPr/>
              <p:nvPr/>
            </p:nvSpPr>
            <p:spPr>
              <a:xfrm>
                <a:off x="2176187" y="903351"/>
                <a:ext cx="40019" cy="23564"/>
              </a:xfrm>
              <a:custGeom>
                <a:avLst/>
                <a:gdLst>
                  <a:gd name="connsiteX0" fmla="*/ 0 w 40019"/>
                  <a:gd name="connsiteY0" fmla="*/ 23564 h 23564"/>
                  <a:gd name="connsiteX1" fmla="*/ 40020 w 40019"/>
                  <a:gd name="connsiteY1" fmla="*/ 0 h 23564"/>
                </a:gdLst>
                <a:ahLst/>
                <a:cxnLst>
                  <a:cxn ang="0">
                    <a:pos x="connsiteX0" y="connsiteY0"/>
                  </a:cxn>
                  <a:cxn ang="0">
                    <a:pos x="connsiteX1" y="connsiteY1"/>
                  </a:cxn>
                </a:cxnLst>
                <a:rect l="l" t="t" r="r" b="b"/>
                <a:pathLst>
                  <a:path w="40019" h="23564">
                    <a:moveTo>
                      <a:pt x="0" y="23564"/>
                    </a:moveTo>
                    <a:lnTo>
                      <a:pt x="40020" y="0"/>
                    </a:lnTo>
                  </a:path>
                </a:pathLst>
              </a:custGeom>
              <a:ln w="12700" cap="flat">
                <a:solidFill>
                  <a:srgbClr val="01A98D"/>
                </a:solidFill>
                <a:prstDash val="solid"/>
                <a:round/>
              </a:ln>
            </p:spPr>
            <p:txBody>
              <a:bodyPr rtlCol="0" anchor="ctr"/>
              <a:lstStyle/>
              <a:p>
                <a:endParaRPr lang="en-US"/>
              </a:p>
            </p:txBody>
          </p:sp>
          <p:sp>
            <p:nvSpPr>
              <p:cNvPr id="803" name="Freeform: Shape 881">
                <a:extLst>
                  <a:ext uri="{FF2B5EF4-FFF2-40B4-BE49-F238E27FC236}">
                    <a16:creationId xmlns:a16="http://schemas.microsoft.com/office/drawing/2014/main" id="{1B808CEE-620C-B96E-5FB2-85B8BC54CE15}"/>
                  </a:ext>
                </a:extLst>
              </p:cNvPr>
              <p:cNvSpPr/>
              <p:nvPr/>
            </p:nvSpPr>
            <p:spPr>
              <a:xfrm>
                <a:off x="2217735" y="924676"/>
                <a:ext cx="41583" cy="27722"/>
              </a:xfrm>
              <a:custGeom>
                <a:avLst/>
                <a:gdLst>
                  <a:gd name="connsiteX0" fmla="*/ 0 w 41583"/>
                  <a:gd name="connsiteY0" fmla="*/ 27722 h 27722"/>
                  <a:gd name="connsiteX1" fmla="*/ 41584 w 41583"/>
                  <a:gd name="connsiteY1" fmla="*/ 0 h 27722"/>
                </a:gdLst>
                <a:ahLst/>
                <a:cxnLst>
                  <a:cxn ang="0">
                    <a:pos x="connsiteX0" y="connsiteY0"/>
                  </a:cxn>
                  <a:cxn ang="0">
                    <a:pos x="connsiteX1" y="connsiteY1"/>
                  </a:cxn>
                </a:cxnLst>
                <a:rect l="l" t="t" r="r" b="b"/>
                <a:pathLst>
                  <a:path w="41583" h="27722">
                    <a:moveTo>
                      <a:pt x="0" y="27722"/>
                    </a:moveTo>
                    <a:lnTo>
                      <a:pt x="41584" y="0"/>
                    </a:lnTo>
                  </a:path>
                </a:pathLst>
              </a:custGeom>
              <a:ln w="12700" cap="flat">
                <a:solidFill>
                  <a:srgbClr val="01A98D"/>
                </a:solidFill>
                <a:prstDash val="solid"/>
                <a:round/>
              </a:ln>
            </p:spPr>
            <p:txBody>
              <a:bodyPr rtlCol="0" anchor="ctr"/>
              <a:lstStyle/>
              <a:p>
                <a:endParaRPr lang="en-US"/>
              </a:p>
            </p:txBody>
          </p:sp>
          <p:sp>
            <p:nvSpPr>
              <p:cNvPr id="804" name="Freeform: Shape 882">
                <a:extLst>
                  <a:ext uri="{FF2B5EF4-FFF2-40B4-BE49-F238E27FC236}">
                    <a16:creationId xmlns:a16="http://schemas.microsoft.com/office/drawing/2014/main" id="{C864537F-4AF7-BE73-FA0E-69112DD50D25}"/>
                  </a:ext>
                </a:extLst>
              </p:cNvPr>
              <p:cNvSpPr/>
              <p:nvPr/>
            </p:nvSpPr>
            <p:spPr>
              <a:xfrm>
                <a:off x="2176187" y="758377"/>
                <a:ext cx="166298" cy="184922"/>
              </a:xfrm>
              <a:custGeom>
                <a:avLst/>
                <a:gdLst>
                  <a:gd name="connsiteX0" fmla="*/ 166299 w 166298"/>
                  <a:gd name="connsiteY0" fmla="*/ 27722 h 184922"/>
                  <a:gd name="connsiteX1" fmla="*/ 124715 w 166298"/>
                  <a:gd name="connsiteY1" fmla="*/ 0 h 184922"/>
                  <a:gd name="connsiteX2" fmla="*/ 41548 w 166298"/>
                  <a:gd name="connsiteY2" fmla="*/ 48514 h 184922"/>
                  <a:gd name="connsiteX3" fmla="*/ 41548 w 166298"/>
                  <a:gd name="connsiteY3" fmla="*/ 103604 h 184922"/>
                  <a:gd name="connsiteX4" fmla="*/ 0 w 166298"/>
                  <a:gd name="connsiteY4" fmla="*/ 124715 h 184922"/>
                  <a:gd name="connsiteX5" fmla="*/ 0 w 166298"/>
                  <a:gd name="connsiteY5" fmla="*/ 168112 h 184922"/>
                  <a:gd name="connsiteX6" fmla="*/ 0 w 166298"/>
                  <a:gd name="connsiteY6" fmla="*/ 184923 h 1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98" h="184922">
                    <a:moveTo>
                      <a:pt x="166299" y="27722"/>
                    </a:moveTo>
                    <a:lnTo>
                      <a:pt x="124715" y="0"/>
                    </a:lnTo>
                    <a:lnTo>
                      <a:pt x="41548" y="48514"/>
                    </a:lnTo>
                    <a:lnTo>
                      <a:pt x="41548" y="103604"/>
                    </a:lnTo>
                    <a:lnTo>
                      <a:pt x="0" y="124715"/>
                    </a:lnTo>
                    <a:lnTo>
                      <a:pt x="0" y="168112"/>
                    </a:lnTo>
                    <a:lnTo>
                      <a:pt x="0" y="184923"/>
                    </a:lnTo>
                  </a:path>
                </a:pathLst>
              </a:custGeom>
              <a:noFill/>
              <a:ln w="12700" cap="flat">
                <a:solidFill>
                  <a:srgbClr val="01A98D"/>
                </a:solidFill>
                <a:prstDash val="solid"/>
                <a:round/>
              </a:ln>
            </p:spPr>
            <p:txBody>
              <a:bodyPr rtlCol="0" anchor="ctr"/>
              <a:lstStyle/>
              <a:p>
                <a:endParaRPr lang="en-US"/>
              </a:p>
            </p:txBody>
          </p:sp>
          <p:sp>
            <p:nvSpPr>
              <p:cNvPr id="805" name="Freeform: Shape 883">
                <a:extLst>
                  <a:ext uri="{FF2B5EF4-FFF2-40B4-BE49-F238E27FC236}">
                    <a16:creationId xmlns:a16="http://schemas.microsoft.com/office/drawing/2014/main" id="{1C39402E-0692-CA31-074E-52D34DE796C7}"/>
                  </a:ext>
                </a:extLst>
              </p:cNvPr>
              <p:cNvSpPr/>
              <p:nvPr/>
            </p:nvSpPr>
            <p:spPr>
              <a:xfrm>
                <a:off x="2259318" y="924676"/>
                <a:ext cx="83167" cy="56617"/>
              </a:xfrm>
              <a:custGeom>
                <a:avLst/>
                <a:gdLst>
                  <a:gd name="connsiteX0" fmla="*/ 0 w 83167"/>
                  <a:gd name="connsiteY0" fmla="*/ 0 h 56617"/>
                  <a:gd name="connsiteX1" fmla="*/ 41584 w 83167"/>
                  <a:gd name="connsiteY1" fmla="*/ 27722 h 56617"/>
                  <a:gd name="connsiteX2" fmla="*/ 41584 w 83167"/>
                  <a:gd name="connsiteY2" fmla="*/ 56618 h 56617"/>
                  <a:gd name="connsiteX3" fmla="*/ 83167 w 83167"/>
                  <a:gd name="connsiteY3" fmla="*/ 34227 h 56617"/>
                </a:gdLst>
                <a:ahLst/>
                <a:cxnLst>
                  <a:cxn ang="0">
                    <a:pos x="connsiteX0" y="connsiteY0"/>
                  </a:cxn>
                  <a:cxn ang="0">
                    <a:pos x="connsiteX1" y="connsiteY1"/>
                  </a:cxn>
                  <a:cxn ang="0">
                    <a:pos x="connsiteX2" y="connsiteY2"/>
                  </a:cxn>
                  <a:cxn ang="0">
                    <a:pos x="connsiteX3" y="connsiteY3"/>
                  </a:cxn>
                </a:cxnLst>
                <a:rect l="l" t="t" r="r" b="b"/>
                <a:pathLst>
                  <a:path w="83167" h="56617">
                    <a:moveTo>
                      <a:pt x="0" y="0"/>
                    </a:moveTo>
                    <a:lnTo>
                      <a:pt x="41584" y="27722"/>
                    </a:lnTo>
                    <a:lnTo>
                      <a:pt x="41584" y="56618"/>
                    </a:lnTo>
                    <a:lnTo>
                      <a:pt x="83167" y="34227"/>
                    </a:lnTo>
                  </a:path>
                </a:pathLst>
              </a:custGeom>
              <a:noFill/>
              <a:ln w="12700" cap="flat">
                <a:solidFill>
                  <a:srgbClr val="01A98D"/>
                </a:solidFill>
                <a:prstDash val="solid"/>
                <a:round/>
              </a:ln>
            </p:spPr>
            <p:txBody>
              <a:bodyPr rtlCol="0" anchor="ctr"/>
              <a:lstStyle/>
              <a:p>
                <a:endParaRPr lang="en-US"/>
              </a:p>
            </p:txBody>
          </p:sp>
          <p:sp>
            <p:nvSpPr>
              <p:cNvPr id="806" name="Freeform: Shape 884">
                <a:extLst>
                  <a:ext uri="{FF2B5EF4-FFF2-40B4-BE49-F238E27FC236}">
                    <a16:creationId xmlns:a16="http://schemas.microsoft.com/office/drawing/2014/main" id="{0F7730EA-A736-7274-07DA-5E52A664B4BE}"/>
                  </a:ext>
                </a:extLst>
              </p:cNvPr>
              <p:cNvSpPr/>
              <p:nvPr/>
            </p:nvSpPr>
            <p:spPr>
              <a:xfrm>
                <a:off x="2467201" y="945468"/>
                <a:ext cx="15069" cy="7534"/>
              </a:xfrm>
              <a:custGeom>
                <a:avLst/>
                <a:gdLst>
                  <a:gd name="connsiteX0" fmla="*/ 0 w 15069"/>
                  <a:gd name="connsiteY0" fmla="*/ 0 h 7534"/>
                  <a:gd name="connsiteX1" fmla="*/ 15070 w 15069"/>
                  <a:gd name="connsiteY1" fmla="*/ 7535 h 7534"/>
                </a:gdLst>
                <a:ahLst/>
                <a:cxnLst>
                  <a:cxn ang="0">
                    <a:pos x="connsiteX0" y="connsiteY0"/>
                  </a:cxn>
                  <a:cxn ang="0">
                    <a:pos x="connsiteX1" y="connsiteY1"/>
                  </a:cxn>
                </a:cxnLst>
                <a:rect l="l" t="t" r="r" b="b"/>
                <a:pathLst>
                  <a:path w="15069" h="7534">
                    <a:moveTo>
                      <a:pt x="0" y="0"/>
                    </a:moveTo>
                    <a:lnTo>
                      <a:pt x="15070" y="7535"/>
                    </a:lnTo>
                  </a:path>
                </a:pathLst>
              </a:custGeom>
              <a:ln w="12700" cap="flat">
                <a:solidFill>
                  <a:srgbClr val="01A98D"/>
                </a:solidFill>
                <a:prstDash val="solid"/>
                <a:round/>
              </a:ln>
            </p:spPr>
            <p:txBody>
              <a:bodyPr rtlCol="0" anchor="ctr"/>
              <a:lstStyle/>
              <a:p>
                <a:endParaRPr lang="en-US"/>
              </a:p>
            </p:txBody>
          </p:sp>
          <p:sp>
            <p:nvSpPr>
              <p:cNvPr id="807" name="Freeform: Shape 885">
                <a:extLst>
                  <a:ext uri="{FF2B5EF4-FFF2-40B4-BE49-F238E27FC236}">
                    <a16:creationId xmlns:a16="http://schemas.microsoft.com/office/drawing/2014/main" id="{E40B4B76-FD14-0235-B98A-C200DECAF102}"/>
                  </a:ext>
                </a:extLst>
              </p:cNvPr>
              <p:cNvSpPr/>
              <p:nvPr/>
            </p:nvSpPr>
            <p:spPr>
              <a:xfrm>
                <a:off x="2439478" y="834614"/>
                <a:ext cx="27722" cy="3554"/>
              </a:xfrm>
              <a:custGeom>
                <a:avLst/>
                <a:gdLst>
                  <a:gd name="connsiteX0" fmla="*/ 27722 w 27722"/>
                  <a:gd name="connsiteY0" fmla="*/ 0 h 3554"/>
                  <a:gd name="connsiteX1" fmla="*/ 0 w 27722"/>
                  <a:gd name="connsiteY1" fmla="*/ 0 h 3554"/>
                </a:gdLst>
                <a:ahLst/>
                <a:cxnLst>
                  <a:cxn ang="0">
                    <a:pos x="connsiteX0" y="connsiteY0"/>
                  </a:cxn>
                  <a:cxn ang="0">
                    <a:pos x="connsiteX1" y="connsiteY1"/>
                  </a:cxn>
                </a:cxnLst>
                <a:rect l="l" t="t" r="r" b="b"/>
                <a:pathLst>
                  <a:path w="27722" h="3554">
                    <a:moveTo>
                      <a:pt x="27722" y="0"/>
                    </a:moveTo>
                    <a:lnTo>
                      <a:pt x="0" y="0"/>
                    </a:lnTo>
                  </a:path>
                </a:pathLst>
              </a:custGeom>
              <a:ln w="12700" cap="flat">
                <a:solidFill>
                  <a:srgbClr val="01A98D"/>
                </a:solidFill>
                <a:prstDash val="solid"/>
                <a:round/>
              </a:ln>
            </p:spPr>
            <p:txBody>
              <a:bodyPr rtlCol="0" anchor="ctr"/>
              <a:lstStyle/>
              <a:p>
                <a:endParaRPr lang="en-US"/>
              </a:p>
            </p:txBody>
          </p:sp>
          <p:sp>
            <p:nvSpPr>
              <p:cNvPr id="808" name="Freeform: Shape 886">
                <a:extLst>
                  <a:ext uri="{FF2B5EF4-FFF2-40B4-BE49-F238E27FC236}">
                    <a16:creationId xmlns:a16="http://schemas.microsoft.com/office/drawing/2014/main" id="{0F782439-4016-EDA8-F887-1C82CD3BAEBE}"/>
                  </a:ext>
                </a:extLst>
              </p:cNvPr>
              <p:cNvSpPr/>
              <p:nvPr/>
            </p:nvSpPr>
            <p:spPr>
              <a:xfrm>
                <a:off x="2411792" y="82075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809" name="Freeform: Shape 887">
                <a:extLst>
                  <a:ext uri="{FF2B5EF4-FFF2-40B4-BE49-F238E27FC236}">
                    <a16:creationId xmlns:a16="http://schemas.microsoft.com/office/drawing/2014/main" id="{9BA91C4C-988B-FFE3-D502-6A81EA3135CE}"/>
                  </a:ext>
                </a:extLst>
              </p:cNvPr>
              <p:cNvSpPr/>
              <p:nvPr/>
            </p:nvSpPr>
            <p:spPr>
              <a:xfrm>
                <a:off x="2439478" y="924676"/>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810" name="Freeform: Shape 888">
                <a:extLst>
                  <a:ext uri="{FF2B5EF4-FFF2-40B4-BE49-F238E27FC236}">
                    <a16:creationId xmlns:a16="http://schemas.microsoft.com/office/drawing/2014/main" id="{154302E9-180A-32E6-770F-2125DD637328}"/>
                  </a:ext>
                </a:extLst>
              </p:cNvPr>
              <p:cNvSpPr/>
              <p:nvPr/>
            </p:nvSpPr>
            <p:spPr>
              <a:xfrm>
                <a:off x="2384069" y="89002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811" name="Freeform: Shape 889">
                <a:extLst>
                  <a:ext uri="{FF2B5EF4-FFF2-40B4-BE49-F238E27FC236}">
                    <a16:creationId xmlns:a16="http://schemas.microsoft.com/office/drawing/2014/main" id="{ACC99158-A7DD-3658-58C5-68146A30DA93}"/>
                  </a:ext>
                </a:extLst>
              </p:cNvPr>
              <p:cNvSpPr/>
              <p:nvPr/>
            </p:nvSpPr>
            <p:spPr>
              <a:xfrm>
                <a:off x="2304136" y="903351"/>
                <a:ext cx="38349" cy="89315"/>
              </a:xfrm>
              <a:custGeom>
                <a:avLst/>
                <a:gdLst>
                  <a:gd name="connsiteX0" fmla="*/ 38349 w 38349"/>
                  <a:gd name="connsiteY0" fmla="*/ 89316 h 89315"/>
                  <a:gd name="connsiteX1" fmla="*/ 38349 w 38349"/>
                  <a:gd name="connsiteY1" fmla="*/ 23528 h 89315"/>
                  <a:gd name="connsiteX2" fmla="*/ 0 w 38349"/>
                  <a:gd name="connsiteY2" fmla="*/ 0 h 89315"/>
                </a:gdLst>
                <a:ahLst/>
                <a:cxnLst>
                  <a:cxn ang="0">
                    <a:pos x="connsiteX0" y="connsiteY0"/>
                  </a:cxn>
                  <a:cxn ang="0">
                    <a:pos x="connsiteX1" y="connsiteY1"/>
                  </a:cxn>
                  <a:cxn ang="0">
                    <a:pos x="connsiteX2" y="connsiteY2"/>
                  </a:cxn>
                </a:cxnLst>
                <a:rect l="l" t="t" r="r" b="b"/>
                <a:pathLst>
                  <a:path w="38349" h="89315">
                    <a:moveTo>
                      <a:pt x="38349" y="89316"/>
                    </a:moveTo>
                    <a:lnTo>
                      <a:pt x="38349" y="23528"/>
                    </a:lnTo>
                    <a:lnTo>
                      <a:pt x="0" y="0"/>
                    </a:lnTo>
                  </a:path>
                </a:pathLst>
              </a:custGeom>
              <a:noFill/>
              <a:ln w="12700" cap="flat">
                <a:solidFill>
                  <a:srgbClr val="01A98D"/>
                </a:solidFill>
                <a:prstDash val="solid"/>
                <a:round/>
              </a:ln>
            </p:spPr>
            <p:txBody>
              <a:bodyPr rtlCol="0" anchor="ctr"/>
              <a:lstStyle/>
              <a:p>
                <a:endParaRPr lang="en-US"/>
              </a:p>
            </p:txBody>
          </p:sp>
        </p:grpSp>
        <p:grpSp>
          <p:nvGrpSpPr>
            <p:cNvPr id="787" name="Graphic 1959">
              <a:extLst>
                <a:ext uri="{FF2B5EF4-FFF2-40B4-BE49-F238E27FC236}">
                  <a16:creationId xmlns:a16="http://schemas.microsoft.com/office/drawing/2014/main" id="{D3CB15B8-A016-B933-025E-5C6C8A3AEC25}"/>
                </a:ext>
              </a:extLst>
            </p:cNvPr>
            <p:cNvGrpSpPr/>
            <p:nvPr/>
          </p:nvGrpSpPr>
          <p:grpSpPr>
            <a:xfrm>
              <a:off x="2106490" y="983533"/>
              <a:ext cx="471991" cy="352501"/>
              <a:chOff x="2106490" y="983533"/>
              <a:chExt cx="471991" cy="352501"/>
            </a:xfrm>
            <a:noFill/>
          </p:grpSpPr>
          <p:grpSp>
            <p:nvGrpSpPr>
              <p:cNvPr id="793" name="Graphic 1959">
                <a:extLst>
                  <a:ext uri="{FF2B5EF4-FFF2-40B4-BE49-F238E27FC236}">
                    <a16:creationId xmlns:a16="http://schemas.microsoft.com/office/drawing/2014/main" id="{0A1D8760-A469-D68E-F7A4-2FD7D44AC308}"/>
                  </a:ext>
                </a:extLst>
              </p:cNvPr>
              <p:cNvGrpSpPr/>
              <p:nvPr/>
            </p:nvGrpSpPr>
            <p:grpSpPr>
              <a:xfrm>
                <a:off x="2106490" y="1205881"/>
                <a:ext cx="471991" cy="130153"/>
                <a:chOff x="2106490" y="1205881"/>
                <a:chExt cx="471991" cy="130153"/>
              </a:xfrm>
              <a:noFill/>
            </p:grpSpPr>
            <p:sp>
              <p:nvSpPr>
                <p:cNvPr id="795" name="Freeform: Shape 873">
                  <a:extLst>
                    <a:ext uri="{FF2B5EF4-FFF2-40B4-BE49-F238E27FC236}">
                      <a16:creationId xmlns:a16="http://schemas.microsoft.com/office/drawing/2014/main" id="{B6A2EFAC-54CF-6072-5D7D-31ED826AC0FC}"/>
                    </a:ext>
                  </a:extLst>
                </p:cNvPr>
                <p:cNvSpPr/>
                <p:nvPr/>
              </p:nvSpPr>
              <p:spPr>
                <a:xfrm>
                  <a:off x="2578481" y="1205881"/>
                  <a:ext cx="3554" cy="43929"/>
                </a:xfrm>
                <a:custGeom>
                  <a:avLst/>
                  <a:gdLst>
                    <a:gd name="connsiteX0" fmla="*/ 0 w 3554"/>
                    <a:gd name="connsiteY0" fmla="*/ 43929 h 43929"/>
                    <a:gd name="connsiteX1" fmla="*/ 0 w 3554"/>
                    <a:gd name="connsiteY1" fmla="*/ 0 h 43929"/>
                  </a:gdLst>
                  <a:ahLst/>
                  <a:cxnLst>
                    <a:cxn ang="0">
                      <a:pos x="connsiteX0" y="connsiteY0"/>
                    </a:cxn>
                    <a:cxn ang="0">
                      <a:pos x="connsiteX1" y="connsiteY1"/>
                    </a:cxn>
                  </a:cxnLst>
                  <a:rect l="l" t="t" r="r" b="b"/>
                  <a:pathLst>
                    <a:path w="3554" h="43929">
                      <a:moveTo>
                        <a:pt x="0" y="43929"/>
                      </a:moveTo>
                      <a:lnTo>
                        <a:pt x="0" y="0"/>
                      </a:lnTo>
                    </a:path>
                  </a:pathLst>
                </a:custGeom>
                <a:ln w="12700" cap="flat">
                  <a:solidFill>
                    <a:srgbClr val="FFFFFF"/>
                  </a:solidFill>
                  <a:prstDash val="solid"/>
                  <a:round/>
                </a:ln>
              </p:spPr>
              <p:txBody>
                <a:bodyPr rtlCol="0" anchor="ctr"/>
                <a:lstStyle/>
                <a:p>
                  <a:endParaRPr lang="en-US"/>
                </a:p>
              </p:txBody>
            </p:sp>
            <p:sp>
              <p:nvSpPr>
                <p:cNvPr id="796" name="Freeform: Shape 874">
                  <a:extLst>
                    <a:ext uri="{FF2B5EF4-FFF2-40B4-BE49-F238E27FC236}">
                      <a16:creationId xmlns:a16="http://schemas.microsoft.com/office/drawing/2014/main" id="{5CD94D0E-6C67-1CA8-FD0F-AA4F9C9BF070}"/>
                    </a:ext>
                  </a:extLst>
                </p:cNvPr>
                <p:cNvSpPr/>
                <p:nvPr/>
              </p:nvSpPr>
              <p:spPr>
                <a:xfrm>
                  <a:off x="2362602" y="1267545"/>
                  <a:ext cx="215879" cy="68488"/>
                </a:xfrm>
                <a:custGeom>
                  <a:avLst/>
                  <a:gdLst>
                    <a:gd name="connsiteX0" fmla="*/ 0 w 215879"/>
                    <a:gd name="connsiteY0" fmla="*/ 68489 h 68488"/>
                    <a:gd name="connsiteX1" fmla="*/ 215879 w 215879"/>
                    <a:gd name="connsiteY1" fmla="*/ 27403 h 68488"/>
                    <a:gd name="connsiteX2" fmla="*/ 215879 w 215879"/>
                    <a:gd name="connsiteY2" fmla="*/ 0 h 68488"/>
                  </a:gdLst>
                  <a:ahLst/>
                  <a:cxnLst>
                    <a:cxn ang="0">
                      <a:pos x="connsiteX0" y="connsiteY0"/>
                    </a:cxn>
                    <a:cxn ang="0">
                      <a:pos x="connsiteX1" y="connsiteY1"/>
                    </a:cxn>
                    <a:cxn ang="0">
                      <a:pos x="connsiteX2" y="connsiteY2"/>
                    </a:cxn>
                  </a:cxnLst>
                  <a:rect l="l" t="t" r="r" b="b"/>
                  <a:pathLst>
                    <a:path w="215879" h="68488">
                      <a:moveTo>
                        <a:pt x="0" y="68489"/>
                      </a:moveTo>
                      <a:lnTo>
                        <a:pt x="215879" y="27403"/>
                      </a:lnTo>
                      <a:lnTo>
                        <a:pt x="215879" y="0"/>
                      </a:lnTo>
                    </a:path>
                  </a:pathLst>
                </a:custGeom>
                <a:noFill/>
                <a:ln w="12700" cap="flat">
                  <a:solidFill>
                    <a:srgbClr val="FFFFFF"/>
                  </a:solidFill>
                  <a:prstDash val="solid"/>
                  <a:round/>
                </a:ln>
              </p:spPr>
              <p:txBody>
                <a:bodyPr rtlCol="0" anchor="ctr"/>
                <a:lstStyle/>
                <a:p>
                  <a:endParaRPr lang="en-US"/>
                </a:p>
              </p:txBody>
            </p:sp>
            <p:sp>
              <p:nvSpPr>
                <p:cNvPr id="797" name="Freeform: Shape 875">
                  <a:extLst>
                    <a:ext uri="{FF2B5EF4-FFF2-40B4-BE49-F238E27FC236}">
                      <a16:creationId xmlns:a16="http://schemas.microsoft.com/office/drawing/2014/main" id="{08D7476A-6AD6-3FC1-0897-74A7377D8BC3}"/>
                    </a:ext>
                  </a:extLst>
                </p:cNvPr>
                <p:cNvSpPr/>
                <p:nvPr/>
              </p:nvSpPr>
              <p:spPr>
                <a:xfrm>
                  <a:off x="2106490" y="1236802"/>
                  <a:ext cx="215879" cy="99232"/>
                </a:xfrm>
                <a:custGeom>
                  <a:avLst/>
                  <a:gdLst>
                    <a:gd name="connsiteX0" fmla="*/ 0 w 215879"/>
                    <a:gd name="connsiteY0" fmla="*/ 0 h 99232"/>
                    <a:gd name="connsiteX1" fmla="*/ 0 w 215879"/>
                    <a:gd name="connsiteY1" fmla="*/ 58146 h 99232"/>
                    <a:gd name="connsiteX2" fmla="*/ 215879 w 215879"/>
                    <a:gd name="connsiteY2" fmla="*/ 99232 h 99232"/>
                  </a:gdLst>
                  <a:ahLst/>
                  <a:cxnLst>
                    <a:cxn ang="0">
                      <a:pos x="connsiteX0" y="connsiteY0"/>
                    </a:cxn>
                    <a:cxn ang="0">
                      <a:pos x="connsiteX1" y="connsiteY1"/>
                    </a:cxn>
                    <a:cxn ang="0">
                      <a:pos x="connsiteX2" y="connsiteY2"/>
                    </a:cxn>
                  </a:cxnLst>
                  <a:rect l="l" t="t" r="r" b="b"/>
                  <a:pathLst>
                    <a:path w="215879" h="99232">
                      <a:moveTo>
                        <a:pt x="0" y="0"/>
                      </a:moveTo>
                      <a:lnTo>
                        <a:pt x="0" y="58146"/>
                      </a:lnTo>
                      <a:lnTo>
                        <a:pt x="215879" y="99232"/>
                      </a:lnTo>
                    </a:path>
                  </a:pathLst>
                </a:custGeom>
                <a:noFill/>
                <a:ln w="12700" cap="flat">
                  <a:solidFill>
                    <a:srgbClr val="FFFFFF"/>
                  </a:solidFill>
                  <a:prstDash val="solid"/>
                  <a:round/>
                </a:ln>
              </p:spPr>
              <p:txBody>
                <a:bodyPr rtlCol="0" anchor="ctr"/>
                <a:lstStyle/>
                <a:p>
                  <a:endParaRPr lang="en-US"/>
                </a:p>
              </p:txBody>
            </p:sp>
          </p:grpSp>
          <p:sp>
            <p:nvSpPr>
              <p:cNvPr id="794" name="Freeform: Shape 872">
                <a:extLst>
                  <a:ext uri="{FF2B5EF4-FFF2-40B4-BE49-F238E27FC236}">
                    <a16:creationId xmlns:a16="http://schemas.microsoft.com/office/drawing/2014/main" id="{8A71648F-5DA4-8D58-6AD9-767231E5188C}"/>
                  </a:ext>
                </a:extLst>
              </p:cNvPr>
              <p:cNvSpPr/>
              <p:nvPr/>
            </p:nvSpPr>
            <p:spPr>
              <a:xfrm>
                <a:off x="2106490" y="983533"/>
                <a:ext cx="471991" cy="352501"/>
              </a:xfrm>
              <a:custGeom>
                <a:avLst/>
                <a:gdLst>
                  <a:gd name="connsiteX0" fmla="*/ 471992 w 471991"/>
                  <a:gd name="connsiteY0" fmla="*/ 201485 h 352501"/>
                  <a:gd name="connsiteX1" fmla="*/ 471992 w 471991"/>
                  <a:gd name="connsiteY1" fmla="*/ 0 h 352501"/>
                  <a:gd name="connsiteX2" fmla="*/ 256112 w 471991"/>
                  <a:gd name="connsiteY2" fmla="*/ 26692 h 352501"/>
                  <a:gd name="connsiteX3" fmla="*/ 256112 w 471991"/>
                  <a:gd name="connsiteY3" fmla="*/ 352501 h 352501"/>
                  <a:gd name="connsiteX4" fmla="*/ 215879 w 471991"/>
                  <a:gd name="connsiteY4" fmla="*/ 352501 h 352501"/>
                  <a:gd name="connsiteX5" fmla="*/ 215879 w 471991"/>
                  <a:gd name="connsiteY5" fmla="*/ 26656 h 352501"/>
                  <a:gd name="connsiteX6" fmla="*/ 0 w 471991"/>
                  <a:gd name="connsiteY6" fmla="*/ 0 h 352501"/>
                  <a:gd name="connsiteX7" fmla="*/ 0 w 471991"/>
                  <a:gd name="connsiteY7" fmla="*/ 149914 h 35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991" h="352501">
                    <a:moveTo>
                      <a:pt x="471992" y="201485"/>
                    </a:moveTo>
                    <a:lnTo>
                      <a:pt x="471992" y="0"/>
                    </a:lnTo>
                    <a:lnTo>
                      <a:pt x="256112" y="26692"/>
                    </a:lnTo>
                    <a:lnTo>
                      <a:pt x="256112" y="352501"/>
                    </a:lnTo>
                    <a:lnTo>
                      <a:pt x="215879" y="352501"/>
                    </a:lnTo>
                    <a:lnTo>
                      <a:pt x="215879" y="26656"/>
                    </a:lnTo>
                    <a:lnTo>
                      <a:pt x="0" y="0"/>
                    </a:lnTo>
                    <a:lnTo>
                      <a:pt x="0" y="149914"/>
                    </a:lnTo>
                  </a:path>
                </a:pathLst>
              </a:custGeom>
              <a:noFill/>
              <a:ln w="12700" cap="flat">
                <a:solidFill>
                  <a:srgbClr val="FFFFFF"/>
                </a:solidFill>
                <a:prstDash val="solid"/>
                <a:round/>
              </a:ln>
            </p:spPr>
            <p:txBody>
              <a:bodyPr rtlCol="0" anchor="ctr"/>
              <a:lstStyle/>
              <a:p>
                <a:endParaRPr lang="en-US" dirty="0"/>
              </a:p>
            </p:txBody>
          </p:sp>
        </p:grpSp>
        <p:sp>
          <p:nvSpPr>
            <p:cNvPr id="788" name="Freeform: Shape 865">
              <a:extLst>
                <a:ext uri="{FF2B5EF4-FFF2-40B4-BE49-F238E27FC236}">
                  <a16:creationId xmlns:a16="http://schemas.microsoft.com/office/drawing/2014/main" id="{D11B7341-8DB3-BA95-69C0-D791663BD01C}"/>
                </a:ext>
              </a:extLst>
            </p:cNvPr>
            <p:cNvSpPr/>
            <p:nvPr/>
          </p:nvSpPr>
          <p:spPr>
            <a:xfrm>
              <a:off x="2323506" y="1302198"/>
              <a:ext cx="38136" cy="2985"/>
            </a:xfrm>
            <a:custGeom>
              <a:avLst/>
              <a:gdLst>
                <a:gd name="connsiteX0" fmla="*/ 38136 w 38136"/>
                <a:gd name="connsiteY0" fmla="*/ 142 h 2985"/>
                <a:gd name="connsiteX1" fmla="*/ 19548 w 38136"/>
                <a:gd name="connsiteY1" fmla="*/ 2986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6"/>
                  </a:lnTo>
                  <a:lnTo>
                    <a:pt x="0" y="0"/>
                  </a:lnTo>
                </a:path>
              </a:pathLst>
            </a:custGeom>
            <a:noFill/>
            <a:ln w="12700" cap="flat">
              <a:solidFill>
                <a:srgbClr val="FFFFFF"/>
              </a:solidFill>
              <a:prstDash val="solid"/>
              <a:round/>
            </a:ln>
          </p:spPr>
          <p:txBody>
            <a:bodyPr rtlCol="0" anchor="ctr"/>
            <a:lstStyle/>
            <a:p>
              <a:endParaRPr lang="en-US"/>
            </a:p>
          </p:txBody>
        </p:sp>
        <p:sp>
          <p:nvSpPr>
            <p:cNvPr id="789" name="Freeform: Shape 866">
              <a:extLst>
                <a:ext uri="{FF2B5EF4-FFF2-40B4-BE49-F238E27FC236}">
                  <a16:creationId xmlns:a16="http://schemas.microsoft.com/office/drawing/2014/main" id="{0F4D630A-83F0-D42F-C6BC-183D8C4D8D8C}"/>
                </a:ext>
              </a:extLst>
            </p:cNvPr>
            <p:cNvSpPr/>
            <p:nvPr/>
          </p:nvSpPr>
          <p:spPr>
            <a:xfrm>
              <a:off x="2323506" y="1044771"/>
              <a:ext cx="38136" cy="2985"/>
            </a:xfrm>
            <a:custGeom>
              <a:avLst/>
              <a:gdLst>
                <a:gd name="connsiteX0" fmla="*/ 38136 w 38136"/>
                <a:gd name="connsiteY0" fmla="*/ 142 h 2985"/>
                <a:gd name="connsiteX1" fmla="*/ 19548 w 38136"/>
                <a:gd name="connsiteY1" fmla="*/ 2985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5"/>
                  </a:lnTo>
                  <a:lnTo>
                    <a:pt x="0" y="0"/>
                  </a:lnTo>
                </a:path>
              </a:pathLst>
            </a:custGeom>
            <a:noFill/>
            <a:ln w="12700" cap="flat">
              <a:solidFill>
                <a:srgbClr val="FFFFFF"/>
              </a:solidFill>
              <a:prstDash val="solid"/>
              <a:round/>
            </a:ln>
          </p:spPr>
          <p:txBody>
            <a:bodyPr rtlCol="0" anchor="ctr"/>
            <a:lstStyle/>
            <a:p>
              <a:endParaRPr lang="en-US"/>
            </a:p>
          </p:txBody>
        </p:sp>
        <p:sp>
          <p:nvSpPr>
            <p:cNvPr id="790" name="Freeform: Shape 867">
              <a:extLst>
                <a:ext uri="{FF2B5EF4-FFF2-40B4-BE49-F238E27FC236}">
                  <a16:creationId xmlns:a16="http://schemas.microsoft.com/office/drawing/2014/main" id="{89AA25FF-DFEA-3ACB-94C6-C164E010A980}"/>
                </a:ext>
              </a:extLst>
            </p:cNvPr>
            <p:cNvSpPr/>
            <p:nvPr/>
          </p:nvSpPr>
          <p:spPr>
            <a:xfrm>
              <a:off x="2322405" y="1010189"/>
              <a:ext cx="40197" cy="3554"/>
            </a:xfrm>
            <a:custGeom>
              <a:avLst/>
              <a:gdLst>
                <a:gd name="connsiteX0" fmla="*/ 40198 w 40197"/>
                <a:gd name="connsiteY0" fmla="*/ 0 h 3554"/>
                <a:gd name="connsiteX1" fmla="*/ 0 w 40197"/>
                <a:gd name="connsiteY1" fmla="*/ 0 h 3554"/>
              </a:gdLst>
              <a:ahLst/>
              <a:cxnLst>
                <a:cxn ang="0">
                  <a:pos x="connsiteX0" y="connsiteY0"/>
                </a:cxn>
                <a:cxn ang="0">
                  <a:pos x="connsiteX1" y="connsiteY1"/>
                </a:cxn>
              </a:cxnLst>
              <a:rect l="l" t="t" r="r" b="b"/>
              <a:pathLst>
                <a:path w="40197" h="3554">
                  <a:moveTo>
                    <a:pt x="40198" y="0"/>
                  </a:moveTo>
                  <a:lnTo>
                    <a:pt x="0" y="0"/>
                  </a:lnTo>
                </a:path>
              </a:pathLst>
            </a:custGeom>
            <a:ln w="12700" cap="flat">
              <a:solidFill>
                <a:srgbClr val="FFFFFF"/>
              </a:solidFill>
              <a:prstDash val="solid"/>
              <a:round/>
            </a:ln>
          </p:spPr>
          <p:txBody>
            <a:bodyPr rtlCol="0" anchor="ctr"/>
            <a:lstStyle/>
            <a:p>
              <a:endParaRPr lang="en-US"/>
            </a:p>
          </p:txBody>
        </p:sp>
        <p:sp>
          <p:nvSpPr>
            <p:cNvPr id="791" name="Freeform: Shape 868">
              <a:extLst>
                <a:ext uri="{FF2B5EF4-FFF2-40B4-BE49-F238E27FC236}">
                  <a16:creationId xmlns:a16="http://schemas.microsoft.com/office/drawing/2014/main" id="{CD14620D-ECF7-0203-E784-EFEBC63A664B}"/>
                </a:ext>
              </a:extLst>
            </p:cNvPr>
            <p:cNvSpPr/>
            <p:nvPr/>
          </p:nvSpPr>
          <p:spPr>
            <a:xfrm>
              <a:off x="2106490" y="1148659"/>
              <a:ext cx="3554" cy="66107"/>
            </a:xfrm>
            <a:custGeom>
              <a:avLst/>
              <a:gdLst>
                <a:gd name="connsiteX0" fmla="*/ 0 w 3554"/>
                <a:gd name="connsiteY0" fmla="*/ 0 h 66107"/>
                <a:gd name="connsiteX1" fmla="*/ 0 w 3554"/>
                <a:gd name="connsiteY1" fmla="*/ 66107 h 66107"/>
              </a:gdLst>
              <a:ahLst/>
              <a:cxnLst>
                <a:cxn ang="0">
                  <a:pos x="connsiteX0" y="connsiteY0"/>
                </a:cxn>
                <a:cxn ang="0">
                  <a:pos x="connsiteX1" y="connsiteY1"/>
                </a:cxn>
              </a:cxnLst>
              <a:rect l="l" t="t" r="r" b="b"/>
              <a:pathLst>
                <a:path w="3554" h="66107">
                  <a:moveTo>
                    <a:pt x="0" y="0"/>
                  </a:moveTo>
                  <a:lnTo>
                    <a:pt x="0" y="66107"/>
                  </a:lnTo>
                </a:path>
              </a:pathLst>
            </a:custGeom>
            <a:ln w="12700" cap="flat">
              <a:solidFill>
                <a:srgbClr val="FFFFFF"/>
              </a:solidFill>
              <a:prstDash val="solid"/>
              <a:round/>
            </a:ln>
          </p:spPr>
          <p:txBody>
            <a:bodyPr rtlCol="0" anchor="ctr"/>
            <a:lstStyle/>
            <a:p>
              <a:endParaRPr lang="en-US"/>
            </a:p>
          </p:txBody>
        </p:sp>
        <p:sp>
          <p:nvSpPr>
            <p:cNvPr id="792" name="Freeform: Shape 869">
              <a:extLst>
                <a:ext uri="{FF2B5EF4-FFF2-40B4-BE49-F238E27FC236}">
                  <a16:creationId xmlns:a16="http://schemas.microsoft.com/office/drawing/2014/main" id="{5D3EB64F-2F4E-6FDC-9A17-31F1BD686603}"/>
                </a:ext>
              </a:extLst>
            </p:cNvPr>
            <p:cNvSpPr/>
            <p:nvPr/>
          </p:nvSpPr>
          <p:spPr>
            <a:xfrm>
              <a:off x="2147860" y="952398"/>
              <a:ext cx="194625" cy="57790"/>
            </a:xfrm>
            <a:custGeom>
              <a:avLst/>
              <a:gdLst>
                <a:gd name="connsiteX0" fmla="*/ 0 w 194625"/>
                <a:gd name="connsiteY0" fmla="*/ 36252 h 57790"/>
                <a:gd name="connsiteX1" fmla="*/ 0 w 194625"/>
                <a:gd name="connsiteY1" fmla="*/ 0 h 57790"/>
                <a:gd name="connsiteX2" fmla="*/ 194626 w 194625"/>
                <a:gd name="connsiteY2" fmla="*/ 57791 h 57790"/>
              </a:gdLst>
              <a:ahLst/>
              <a:cxnLst>
                <a:cxn ang="0">
                  <a:pos x="connsiteX0" y="connsiteY0"/>
                </a:cxn>
                <a:cxn ang="0">
                  <a:pos x="connsiteX1" y="connsiteY1"/>
                </a:cxn>
                <a:cxn ang="0">
                  <a:pos x="connsiteX2" y="connsiteY2"/>
                </a:cxn>
              </a:cxnLst>
              <a:rect l="l" t="t" r="r" b="b"/>
              <a:pathLst>
                <a:path w="194625" h="57790">
                  <a:moveTo>
                    <a:pt x="0" y="36252"/>
                  </a:moveTo>
                  <a:lnTo>
                    <a:pt x="0" y="0"/>
                  </a:lnTo>
                  <a:lnTo>
                    <a:pt x="194626" y="57791"/>
                  </a:lnTo>
                </a:path>
              </a:pathLst>
            </a:custGeom>
            <a:noFill/>
            <a:ln w="12700" cap="flat">
              <a:solidFill>
                <a:srgbClr val="FFFFFF"/>
              </a:solidFill>
              <a:prstDash val="solid"/>
              <a:round/>
            </a:ln>
          </p:spPr>
          <p:txBody>
            <a:bodyPr rtlCol="0" anchor="ctr"/>
            <a:lstStyle/>
            <a:p>
              <a:endParaRPr lang="en-US"/>
            </a:p>
          </p:txBody>
        </p:sp>
      </p:grpSp>
      <p:grpSp>
        <p:nvGrpSpPr>
          <p:cNvPr id="812" name="Graphic 1959">
            <a:extLst>
              <a:ext uri="{FF2B5EF4-FFF2-40B4-BE49-F238E27FC236}">
                <a16:creationId xmlns:a16="http://schemas.microsoft.com/office/drawing/2014/main" id="{A07B4777-2F00-566A-0909-2FE6E393C753}"/>
              </a:ext>
            </a:extLst>
          </p:cNvPr>
          <p:cNvGrpSpPr/>
          <p:nvPr/>
        </p:nvGrpSpPr>
        <p:grpSpPr>
          <a:xfrm>
            <a:off x="9619225" y="4874831"/>
            <a:ext cx="384048" cy="484632"/>
            <a:chOff x="2106490" y="758377"/>
            <a:chExt cx="471991" cy="577657"/>
          </a:xfrm>
          <a:noFill/>
        </p:grpSpPr>
        <p:grpSp>
          <p:nvGrpSpPr>
            <p:cNvPr id="813" name="Graphic 1959">
              <a:extLst>
                <a:ext uri="{FF2B5EF4-FFF2-40B4-BE49-F238E27FC236}">
                  <a16:creationId xmlns:a16="http://schemas.microsoft.com/office/drawing/2014/main" id="{1F209E7F-4BBB-701A-0ED1-0481AD9F2403}"/>
                </a:ext>
              </a:extLst>
            </p:cNvPr>
            <p:cNvGrpSpPr/>
            <p:nvPr/>
          </p:nvGrpSpPr>
          <p:grpSpPr>
            <a:xfrm>
              <a:off x="2176187" y="758377"/>
              <a:ext cx="332597" cy="234289"/>
              <a:chOff x="2176187" y="758377"/>
              <a:chExt cx="332597" cy="234289"/>
            </a:xfrm>
            <a:noFill/>
          </p:grpSpPr>
          <p:sp>
            <p:nvSpPr>
              <p:cNvPr id="825" name="Freeform: Shape 876">
                <a:extLst>
                  <a:ext uri="{FF2B5EF4-FFF2-40B4-BE49-F238E27FC236}">
                    <a16:creationId xmlns:a16="http://schemas.microsoft.com/office/drawing/2014/main" id="{3EA27EBD-9577-2EF3-3B2A-C041F170B0A9}"/>
                  </a:ext>
                </a:extLst>
              </p:cNvPr>
              <p:cNvSpPr/>
              <p:nvPr/>
            </p:nvSpPr>
            <p:spPr>
              <a:xfrm>
                <a:off x="2342486" y="758377"/>
                <a:ext cx="166298" cy="181723"/>
              </a:xfrm>
              <a:custGeom>
                <a:avLst/>
                <a:gdLst>
                  <a:gd name="connsiteX0" fmla="*/ 41584 w 166298"/>
                  <a:gd name="connsiteY0" fmla="*/ 138577 h 181723"/>
                  <a:gd name="connsiteX1" fmla="*/ 0 w 166298"/>
                  <a:gd name="connsiteY1" fmla="*/ 110890 h 181723"/>
                  <a:gd name="connsiteX2" fmla="*/ 0 w 166298"/>
                  <a:gd name="connsiteY2" fmla="*/ 27722 h 181723"/>
                  <a:gd name="connsiteX3" fmla="*/ 41584 w 166298"/>
                  <a:gd name="connsiteY3" fmla="*/ 0 h 181723"/>
                  <a:gd name="connsiteX4" fmla="*/ 124715 w 166298"/>
                  <a:gd name="connsiteY4" fmla="*/ 49687 h 181723"/>
                  <a:gd name="connsiteX5" fmla="*/ 124715 w 166298"/>
                  <a:gd name="connsiteY5" fmla="*/ 103604 h 181723"/>
                  <a:gd name="connsiteX6" fmla="*/ 166299 w 166298"/>
                  <a:gd name="connsiteY6" fmla="*/ 127203 h 181723"/>
                  <a:gd name="connsiteX7" fmla="*/ 166299 w 166298"/>
                  <a:gd name="connsiteY7" fmla="*/ 168112 h 181723"/>
                  <a:gd name="connsiteX8" fmla="*/ 166299 w 166298"/>
                  <a:gd name="connsiteY8" fmla="*/ 181724 h 18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298" h="181723">
                    <a:moveTo>
                      <a:pt x="41584" y="138577"/>
                    </a:moveTo>
                    <a:lnTo>
                      <a:pt x="0" y="110890"/>
                    </a:lnTo>
                    <a:lnTo>
                      <a:pt x="0" y="27722"/>
                    </a:lnTo>
                    <a:lnTo>
                      <a:pt x="41584" y="0"/>
                    </a:lnTo>
                    <a:lnTo>
                      <a:pt x="124715" y="49687"/>
                    </a:lnTo>
                    <a:lnTo>
                      <a:pt x="124715" y="103604"/>
                    </a:lnTo>
                    <a:lnTo>
                      <a:pt x="166299" y="127203"/>
                    </a:lnTo>
                    <a:lnTo>
                      <a:pt x="166299" y="168112"/>
                    </a:lnTo>
                    <a:lnTo>
                      <a:pt x="166299" y="181724"/>
                    </a:lnTo>
                  </a:path>
                </a:pathLst>
              </a:custGeom>
              <a:noFill/>
              <a:ln w="12700" cap="flat">
                <a:solidFill>
                  <a:srgbClr val="01A98D"/>
                </a:solidFill>
                <a:prstDash val="solid"/>
                <a:round/>
              </a:ln>
            </p:spPr>
            <p:txBody>
              <a:bodyPr rtlCol="0" anchor="ctr"/>
              <a:lstStyle/>
              <a:p>
                <a:endParaRPr lang="en-US"/>
              </a:p>
            </p:txBody>
          </p:sp>
          <p:sp>
            <p:nvSpPr>
              <p:cNvPr id="826" name="Freeform: Shape 877">
                <a:extLst>
                  <a:ext uri="{FF2B5EF4-FFF2-40B4-BE49-F238E27FC236}">
                    <a16:creationId xmlns:a16="http://schemas.microsoft.com/office/drawing/2014/main" id="{4AA07146-A770-738E-DEA0-7DBA31EBA95A}"/>
                  </a:ext>
                </a:extLst>
              </p:cNvPr>
              <p:cNvSpPr/>
              <p:nvPr/>
            </p:nvSpPr>
            <p:spPr>
              <a:xfrm>
                <a:off x="2259318" y="820753"/>
                <a:ext cx="41583" cy="105736"/>
              </a:xfrm>
              <a:custGeom>
                <a:avLst/>
                <a:gdLst>
                  <a:gd name="connsiteX0" fmla="*/ 0 w 41583"/>
                  <a:gd name="connsiteY0" fmla="*/ 105736 h 105736"/>
                  <a:gd name="connsiteX1" fmla="*/ 0 w 41583"/>
                  <a:gd name="connsiteY1" fmla="*/ 62340 h 105736"/>
                  <a:gd name="connsiteX2" fmla="*/ 41584 w 41583"/>
                  <a:gd name="connsiteY2" fmla="*/ 41584 h 105736"/>
                  <a:gd name="connsiteX3" fmla="*/ 41584 w 41583"/>
                  <a:gd name="connsiteY3" fmla="*/ 0 h 105736"/>
                </a:gdLst>
                <a:ahLst/>
                <a:cxnLst>
                  <a:cxn ang="0">
                    <a:pos x="connsiteX0" y="connsiteY0"/>
                  </a:cxn>
                  <a:cxn ang="0">
                    <a:pos x="connsiteX1" y="connsiteY1"/>
                  </a:cxn>
                  <a:cxn ang="0">
                    <a:pos x="connsiteX2" y="connsiteY2"/>
                  </a:cxn>
                  <a:cxn ang="0">
                    <a:pos x="connsiteX3" y="connsiteY3"/>
                  </a:cxn>
                </a:cxnLst>
                <a:rect l="l" t="t" r="r" b="b"/>
                <a:pathLst>
                  <a:path w="41583" h="105736">
                    <a:moveTo>
                      <a:pt x="0" y="105736"/>
                    </a:moveTo>
                    <a:lnTo>
                      <a:pt x="0" y="62340"/>
                    </a:lnTo>
                    <a:lnTo>
                      <a:pt x="41584" y="41584"/>
                    </a:lnTo>
                    <a:lnTo>
                      <a:pt x="41584" y="0"/>
                    </a:lnTo>
                  </a:path>
                </a:pathLst>
              </a:custGeom>
              <a:noFill/>
              <a:ln w="12700" cap="flat">
                <a:solidFill>
                  <a:srgbClr val="01A98D"/>
                </a:solidFill>
                <a:prstDash val="solid"/>
                <a:round/>
              </a:ln>
            </p:spPr>
            <p:txBody>
              <a:bodyPr rtlCol="0" anchor="ctr"/>
              <a:lstStyle/>
              <a:p>
                <a:endParaRPr lang="en-US" dirty="0"/>
              </a:p>
            </p:txBody>
          </p:sp>
          <p:sp>
            <p:nvSpPr>
              <p:cNvPr id="827" name="Freeform: Shape 878">
                <a:extLst>
                  <a:ext uri="{FF2B5EF4-FFF2-40B4-BE49-F238E27FC236}">
                    <a16:creationId xmlns:a16="http://schemas.microsoft.com/office/drawing/2014/main" id="{DEA66E69-44AA-ECC8-F16F-83CD8D7C90EE}"/>
                  </a:ext>
                </a:extLst>
              </p:cNvPr>
              <p:cNvSpPr/>
              <p:nvPr/>
            </p:nvSpPr>
            <p:spPr>
              <a:xfrm>
                <a:off x="2217735" y="862336"/>
                <a:ext cx="41583" cy="20756"/>
              </a:xfrm>
              <a:custGeom>
                <a:avLst/>
                <a:gdLst>
                  <a:gd name="connsiteX0" fmla="*/ 41584 w 41583"/>
                  <a:gd name="connsiteY0" fmla="*/ 20756 h 20756"/>
                  <a:gd name="connsiteX1" fmla="*/ 0 w 41583"/>
                  <a:gd name="connsiteY1" fmla="*/ 0 h 20756"/>
                </a:gdLst>
                <a:ahLst/>
                <a:cxnLst>
                  <a:cxn ang="0">
                    <a:pos x="connsiteX0" y="connsiteY0"/>
                  </a:cxn>
                  <a:cxn ang="0">
                    <a:pos x="connsiteX1" y="connsiteY1"/>
                  </a:cxn>
                </a:cxnLst>
                <a:rect l="l" t="t" r="r" b="b"/>
                <a:pathLst>
                  <a:path w="41583" h="20756">
                    <a:moveTo>
                      <a:pt x="41584" y="20756"/>
                    </a:moveTo>
                    <a:lnTo>
                      <a:pt x="0" y="0"/>
                    </a:lnTo>
                  </a:path>
                </a:pathLst>
              </a:custGeom>
              <a:ln w="12700" cap="flat">
                <a:solidFill>
                  <a:srgbClr val="01A98D"/>
                </a:solidFill>
                <a:prstDash val="solid"/>
                <a:round/>
              </a:ln>
            </p:spPr>
            <p:txBody>
              <a:bodyPr rtlCol="0" anchor="ctr"/>
              <a:lstStyle/>
              <a:p>
                <a:endParaRPr lang="en-US"/>
              </a:p>
            </p:txBody>
          </p:sp>
          <p:sp>
            <p:nvSpPr>
              <p:cNvPr id="828" name="Freeform: Shape 879">
                <a:extLst>
                  <a:ext uri="{FF2B5EF4-FFF2-40B4-BE49-F238E27FC236}">
                    <a16:creationId xmlns:a16="http://schemas.microsoft.com/office/drawing/2014/main" id="{A44F2678-C995-FCC1-C34A-98DC42DEA2C5}"/>
                  </a:ext>
                </a:extLst>
              </p:cNvPr>
              <p:cNvSpPr/>
              <p:nvPr/>
            </p:nvSpPr>
            <p:spPr>
              <a:xfrm>
                <a:off x="2259318" y="783541"/>
                <a:ext cx="3554" cy="51073"/>
              </a:xfrm>
              <a:custGeom>
                <a:avLst/>
                <a:gdLst>
                  <a:gd name="connsiteX0" fmla="*/ 0 w 3554"/>
                  <a:gd name="connsiteY0" fmla="*/ 51073 h 51073"/>
                  <a:gd name="connsiteX1" fmla="*/ 0 w 3554"/>
                  <a:gd name="connsiteY1" fmla="*/ 0 h 51073"/>
                </a:gdLst>
                <a:ahLst/>
                <a:cxnLst>
                  <a:cxn ang="0">
                    <a:pos x="connsiteX0" y="connsiteY0"/>
                  </a:cxn>
                  <a:cxn ang="0">
                    <a:pos x="connsiteX1" y="connsiteY1"/>
                  </a:cxn>
                </a:cxnLst>
                <a:rect l="l" t="t" r="r" b="b"/>
                <a:pathLst>
                  <a:path w="3554" h="51073">
                    <a:moveTo>
                      <a:pt x="0" y="51073"/>
                    </a:moveTo>
                    <a:lnTo>
                      <a:pt x="0" y="0"/>
                    </a:lnTo>
                  </a:path>
                </a:pathLst>
              </a:custGeom>
              <a:ln w="12700" cap="flat">
                <a:solidFill>
                  <a:srgbClr val="01A98D"/>
                </a:solidFill>
                <a:prstDash val="solid"/>
                <a:round/>
              </a:ln>
            </p:spPr>
            <p:txBody>
              <a:bodyPr rtlCol="0" anchor="ctr"/>
              <a:lstStyle/>
              <a:p>
                <a:endParaRPr lang="en-US"/>
              </a:p>
            </p:txBody>
          </p:sp>
          <p:sp>
            <p:nvSpPr>
              <p:cNvPr id="829" name="Freeform: Shape 880">
                <a:extLst>
                  <a:ext uri="{FF2B5EF4-FFF2-40B4-BE49-F238E27FC236}">
                    <a16:creationId xmlns:a16="http://schemas.microsoft.com/office/drawing/2014/main" id="{B726B286-69BF-E82A-A8B6-76EEE46787A6}"/>
                  </a:ext>
                </a:extLst>
              </p:cNvPr>
              <p:cNvSpPr/>
              <p:nvPr/>
            </p:nvSpPr>
            <p:spPr>
              <a:xfrm>
                <a:off x="2176187" y="903351"/>
                <a:ext cx="40019" cy="23564"/>
              </a:xfrm>
              <a:custGeom>
                <a:avLst/>
                <a:gdLst>
                  <a:gd name="connsiteX0" fmla="*/ 0 w 40019"/>
                  <a:gd name="connsiteY0" fmla="*/ 23564 h 23564"/>
                  <a:gd name="connsiteX1" fmla="*/ 40020 w 40019"/>
                  <a:gd name="connsiteY1" fmla="*/ 0 h 23564"/>
                </a:gdLst>
                <a:ahLst/>
                <a:cxnLst>
                  <a:cxn ang="0">
                    <a:pos x="connsiteX0" y="connsiteY0"/>
                  </a:cxn>
                  <a:cxn ang="0">
                    <a:pos x="connsiteX1" y="connsiteY1"/>
                  </a:cxn>
                </a:cxnLst>
                <a:rect l="l" t="t" r="r" b="b"/>
                <a:pathLst>
                  <a:path w="40019" h="23564">
                    <a:moveTo>
                      <a:pt x="0" y="23564"/>
                    </a:moveTo>
                    <a:lnTo>
                      <a:pt x="40020" y="0"/>
                    </a:lnTo>
                  </a:path>
                </a:pathLst>
              </a:custGeom>
              <a:ln w="12700" cap="flat">
                <a:solidFill>
                  <a:srgbClr val="01A98D"/>
                </a:solidFill>
                <a:prstDash val="solid"/>
                <a:round/>
              </a:ln>
            </p:spPr>
            <p:txBody>
              <a:bodyPr rtlCol="0" anchor="ctr"/>
              <a:lstStyle/>
              <a:p>
                <a:endParaRPr lang="en-US"/>
              </a:p>
            </p:txBody>
          </p:sp>
          <p:sp>
            <p:nvSpPr>
              <p:cNvPr id="830" name="Freeform: Shape 881">
                <a:extLst>
                  <a:ext uri="{FF2B5EF4-FFF2-40B4-BE49-F238E27FC236}">
                    <a16:creationId xmlns:a16="http://schemas.microsoft.com/office/drawing/2014/main" id="{BB781001-1425-039A-952F-637E561314D7}"/>
                  </a:ext>
                </a:extLst>
              </p:cNvPr>
              <p:cNvSpPr/>
              <p:nvPr/>
            </p:nvSpPr>
            <p:spPr>
              <a:xfrm>
                <a:off x="2217735" y="924676"/>
                <a:ext cx="41583" cy="27722"/>
              </a:xfrm>
              <a:custGeom>
                <a:avLst/>
                <a:gdLst>
                  <a:gd name="connsiteX0" fmla="*/ 0 w 41583"/>
                  <a:gd name="connsiteY0" fmla="*/ 27722 h 27722"/>
                  <a:gd name="connsiteX1" fmla="*/ 41584 w 41583"/>
                  <a:gd name="connsiteY1" fmla="*/ 0 h 27722"/>
                </a:gdLst>
                <a:ahLst/>
                <a:cxnLst>
                  <a:cxn ang="0">
                    <a:pos x="connsiteX0" y="connsiteY0"/>
                  </a:cxn>
                  <a:cxn ang="0">
                    <a:pos x="connsiteX1" y="connsiteY1"/>
                  </a:cxn>
                </a:cxnLst>
                <a:rect l="l" t="t" r="r" b="b"/>
                <a:pathLst>
                  <a:path w="41583" h="27722">
                    <a:moveTo>
                      <a:pt x="0" y="27722"/>
                    </a:moveTo>
                    <a:lnTo>
                      <a:pt x="41584" y="0"/>
                    </a:lnTo>
                  </a:path>
                </a:pathLst>
              </a:custGeom>
              <a:ln w="12700" cap="flat">
                <a:solidFill>
                  <a:srgbClr val="01A98D"/>
                </a:solidFill>
                <a:prstDash val="solid"/>
                <a:round/>
              </a:ln>
            </p:spPr>
            <p:txBody>
              <a:bodyPr rtlCol="0" anchor="ctr"/>
              <a:lstStyle/>
              <a:p>
                <a:endParaRPr lang="en-US"/>
              </a:p>
            </p:txBody>
          </p:sp>
          <p:sp>
            <p:nvSpPr>
              <p:cNvPr id="831" name="Freeform: Shape 882">
                <a:extLst>
                  <a:ext uri="{FF2B5EF4-FFF2-40B4-BE49-F238E27FC236}">
                    <a16:creationId xmlns:a16="http://schemas.microsoft.com/office/drawing/2014/main" id="{96B06293-9D38-5A7B-FAEB-BCA748048545}"/>
                  </a:ext>
                </a:extLst>
              </p:cNvPr>
              <p:cNvSpPr/>
              <p:nvPr/>
            </p:nvSpPr>
            <p:spPr>
              <a:xfrm>
                <a:off x="2176187" y="758377"/>
                <a:ext cx="166298" cy="184922"/>
              </a:xfrm>
              <a:custGeom>
                <a:avLst/>
                <a:gdLst>
                  <a:gd name="connsiteX0" fmla="*/ 166299 w 166298"/>
                  <a:gd name="connsiteY0" fmla="*/ 27722 h 184922"/>
                  <a:gd name="connsiteX1" fmla="*/ 124715 w 166298"/>
                  <a:gd name="connsiteY1" fmla="*/ 0 h 184922"/>
                  <a:gd name="connsiteX2" fmla="*/ 41548 w 166298"/>
                  <a:gd name="connsiteY2" fmla="*/ 48514 h 184922"/>
                  <a:gd name="connsiteX3" fmla="*/ 41548 w 166298"/>
                  <a:gd name="connsiteY3" fmla="*/ 103604 h 184922"/>
                  <a:gd name="connsiteX4" fmla="*/ 0 w 166298"/>
                  <a:gd name="connsiteY4" fmla="*/ 124715 h 184922"/>
                  <a:gd name="connsiteX5" fmla="*/ 0 w 166298"/>
                  <a:gd name="connsiteY5" fmla="*/ 168112 h 184922"/>
                  <a:gd name="connsiteX6" fmla="*/ 0 w 166298"/>
                  <a:gd name="connsiteY6" fmla="*/ 184923 h 1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98" h="184922">
                    <a:moveTo>
                      <a:pt x="166299" y="27722"/>
                    </a:moveTo>
                    <a:lnTo>
                      <a:pt x="124715" y="0"/>
                    </a:lnTo>
                    <a:lnTo>
                      <a:pt x="41548" y="48514"/>
                    </a:lnTo>
                    <a:lnTo>
                      <a:pt x="41548" y="103604"/>
                    </a:lnTo>
                    <a:lnTo>
                      <a:pt x="0" y="124715"/>
                    </a:lnTo>
                    <a:lnTo>
                      <a:pt x="0" y="168112"/>
                    </a:lnTo>
                    <a:lnTo>
                      <a:pt x="0" y="184923"/>
                    </a:lnTo>
                  </a:path>
                </a:pathLst>
              </a:custGeom>
              <a:noFill/>
              <a:ln w="12700" cap="flat">
                <a:solidFill>
                  <a:srgbClr val="01A98D"/>
                </a:solidFill>
                <a:prstDash val="solid"/>
                <a:round/>
              </a:ln>
            </p:spPr>
            <p:txBody>
              <a:bodyPr rtlCol="0" anchor="ctr"/>
              <a:lstStyle/>
              <a:p>
                <a:endParaRPr lang="en-US"/>
              </a:p>
            </p:txBody>
          </p:sp>
          <p:sp>
            <p:nvSpPr>
              <p:cNvPr id="832" name="Freeform: Shape 883">
                <a:extLst>
                  <a:ext uri="{FF2B5EF4-FFF2-40B4-BE49-F238E27FC236}">
                    <a16:creationId xmlns:a16="http://schemas.microsoft.com/office/drawing/2014/main" id="{C8A89DF5-65B0-E704-1802-C42D29844013}"/>
                  </a:ext>
                </a:extLst>
              </p:cNvPr>
              <p:cNvSpPr/>
              <p:nvPr/>
            </p:nvSpPr>
            <p:spPr>
              <a:xfrm>
                <a:off x="2259318" y="924676"/>
                <a:ext cx="83167" cy="56617"/>
              </a:xfrm>
              <a:custGeom>
                <a:avLst/>
                <a:gdLst>
                  <a:gd name="connsiteX0" fmla="*/ 0 w 83167"/>
                  <a:gd name="connsiteY0" fmla="*/ 0 h 56617"/>
                  <a:gd name="connsiteX1" fmla="*/ 41584 w 83167"/>
                  <a:gd name="connsiteY1" fmla="*/ 27722 h 56617"/>
                  <a:gd name="connsiteX2" fmla="*/ 41584 w 83167"/>
                  <a:gd name="connsiteY2" fmla="*/ 56618 h 56617"/>
                  <a:gd name="connsiteX3" fmla="*/ 83167 w 83167"/>
                  <a:gd name="connsiteY3" fmla="*/ 34227 h 56617"/>
                </a:gdLst>
                <a:ahLst/>
                <a:cxnLst>
                  <a:cxn ang="0">
                    <a:pos x="connsiteX0" y="connsiteY0"/>
                  </a:cxn>
                  <a:cxn ang="0">
                    <a:pos x="connsiteX1" y="connsiteY1"/>
                  </a:cxn>
                  <a:cxn ang="0">
                    <a:pos x="connsiteX2" y="connsiteY2"/>
                  </a:cxn>
                  <a:cxn ang="0">
                    <a:pos x="connsiteX3" y="connsiteY3"/>
                  </a:cxn>
                </a:cxnLst>
                <a:rect l="l" t="t" r="r" b="b"/>
                <a:pathLst>
                  <a:path w="83167" h="56617">
                    <a:moveTo>
                      <a:pt x="0" y="0"/>
                    </a:moveTo>
                    <a:lnTo>
                      <a:pt x="41584" y="27722"/>
                    </a:lnTo>
                    <a:lnTo>
                      <a:pt x="41584" y="56618"/>
                    </a:lnTo>
                    <a:lnTo>
                      <a:pt x="83167" y="34227"/>
                    </a:lnTo>
                  </a:path>
                </a:pathLst>
              </a:custGeom>
              <a:noFill/>
              <a:ln w="12700" cap="flat">
                <a:solidFill>
                  <a:srgbClr val="01A98D"/>
                </a:solidFill>
                <a:prstDash val="solid"/>
                <a:round/>
              </a:ln>
            </p:spPr>
            <p:txBody>
              <a:bodyPr rtlCol="0" anchor="ctr"/>
              <a:lstStyle/>
              <a:p>
                <a:endParaRPr lang="en-US"/>
              </a:p>
            </p:txBody>
          </p:sp>
          <p:sp>
            <p:nvSpPr>
              <p:cNvPr id="833" name="Freeform: Shape 884">
                <a:extLst>
                  <a:ext uri="{FF2B5EF4-FFF2-40B4-BE49-F238E27FC236}">
                    <a16:creationId xmlns:a16="http://schemas.microsoft.com/office/drawing/2014/main" id="{65C2F67F-2B60-9ED4-E360-AE64CC60C2E4}"/>
                  </a:ext>
                </a:extLst>
              </p:cNvPr>
              <p:cNvSpPr/>
              <p:nvPr/>
            </p:nvSpPr>
            <p:spPr>
              <a:xfrm>
                <a:off x="2467201" y="945468"/>
                <a:ext cx="15069" cy="7534"/>
              </a:xfrm>
              <a:custGeom>
                <a:avLst/>
                <a:gdLst>
                  <a:gd name="connsiteX0" fmla="*/ 0 w 15069"/>
                  <a:gd name="connsiteY0" fmla="*/ 0 h 7534"/>
                  <a:gd name="connsiteX1" fmla="*/ 15070 w 15069"/>
                  <a:gd name="connsiteY1" fmla="*/ 7535 h 7534"/>
                </a:gdLst>
                <a:ahLst/>
                <a:cxnLst>
                  <a:cxn ang="0">
                    <a:pos x="connsiteX0" y="connsiteY0"/>
                  </a:cxn>
                  <a:cxn ang="0">
                    <a:pos x="connsiteX1" y="connsiteY1"/>
                  </a:cxn>
                </a:cxnLst>
                <a:rect l="l" t="t" r="r" b="b"/>
                <a:pathLst>
                  <a:path w="15069" h="7534">
                    <a:moveTo>
                      <a:pt x="0" y="0"/>
                    </a:moveTo>
                    <a:lnTo>
                      <a:pt x="15070" y="7535"/>
                    </a:lnTo>
                  </a:path>
                </a:pathLst>
              </a:custGeom>
              <a:ln w="12700" cap="flat">
                <a:solidFill>
                  <a:srgbClr val="01A98D"/>
                </a:solidFill>
                <a:prstDash val="solid"/>
                <a:round/>
              </a:ln>
            </p:spPr>
            <p:txBody>
              <a:bodyPr rtlCol="0" anchor="ctr"/>
              <a:lstStyle/>
              <a:p>
                <a:endParaRPr lang="en-US"/>
              </a:p>
            </p:txBody>
          </p:sp>
          <p:sp>
            <p:nvSpPr>
              <p:cNvPr id="834" name="Freeform: Shape 885">
                <a:extLst>
                  <a:ext uri="{FF2B5EF4-FFF2-40B4-BE49-F238E27FC236}">
                    <a16:creationId xmlns:a16="http://schemas.microsoft.com/office/drawing/2014/main" id="{C14ADC65-C4B9-18CE-DCDE-F36FE8B4D332}"/>
                  </a:ext>
                </a:extLst>
              </p:cNvPr>
              <p:cNvSpPr/>
              <p:nvPr/>
            </p:nvSpPr>
            <p:spPr>
              <a:xfrm>
                <a:off x="2439478" y="834614"/>
                <a:ext cx="27722" cy="3554"/>
              </a:xfrm>
              <a:custGeom>
                <a:avLst/>
                <a:gdLst>
                  <a:gd name="connsiteX0" fmla="*/ 27722 w 27722"/>
                  <a:gd name="connsiteY0" fmla="*/ 0 h 3554"/>
                  <a:gd name="connsiteX1" fmla="*/ 0 w 27722"/>
                  <a:gd name="connsiteY1" fmla="*/ 0 h 3554"/>
                </a:gdLst>
                <a:ahLst/>
                <a:cxnLst>
                  <a:cxn ang="0">
                    <a:pos x="connsiteX0" y="connsiteY0"/>
                  </a:cxn>
                  <a:cxn ang="0">
                    <a:pos x="connsiteX1" y="connsiteY1"/>
                  </a:cxn>
                </a:cxnLst>
                <a:rect l="l" t="t" r="r" b="b"/>
                <a:pathLst>
                  <a:path w="27722" h="3554">
                    <a:moveTo>
                      <a:pt x="27722" y="0"/>
                    </a:moveTo>
                    <a:lnTo>
                      <a:pt x="0" y="0"/>
                    </a:lnTo>
                  </a:path>
                </a:pathLst>
              </a:custGeom>
              <a:ln w="12700" cap="flat">
                <a:solidFill>
                  <a:srgbClr val="01A98D"/>
                </a:solidFill>
                <a:prstDash val="solid"/>
                <a:round/>
              </a:ln>
            </p:spPr>
            <p:txBody>
              <a:bodyPr rtlCol="0" anchor="ctr"/>
              <a:lstStyle/>
              <a:p>
                <a:endParaRPr lang="en-US"/>
              </a:p>
            </p:txBody>
          </p:sp>
          <p:sp>
            <p:nvSpPr>
              <p:cNvPr id="835" name="Freeform: Shape 886">
                <a:extLst>
                  <a:ext uri="{FF2B5EF4-FFF2-40B4-BE49-F238E27FC236}">
                    <a16:creationId xmlns:a16="http://schemas.microsoft.com/office/drawing/2014/main" id="{ADD0293B-F16F-4A57-C5A9-2B5C142CFD55}"/>
                  </a:ext>
                </a:extLst>
              </p:cNvPr>
              <p:cNvSpPr/>
              <p:nvPr/>
            </p:nvSpPr>
            <p:spPr>
              <a:xfrm>
                <a:off x="2411792" y="82075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836" name="Freeform: Shape 887">
                <a:extLst>
                  <a:ext uri="{FF2B5EF4-FFF2-40B4-BE49-F238E27FC236}">
                    <a16:creationId xmlns:a16="http://schemas.microsoft.com/office/drawing/2014/main" id="{4A64EDE1-276D-8E07-924A-B73C938AEC4A}"/>
                  </a:ext>
                </a:extLst>
              </p:cNvPr>
              <p:cNvSpPr/>
              <p:nvPr/>
            </p:nvSpPr>
            <p:spPr>
              <a:xfrm>
                <a:off x="2439478" y="924676"/>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837" name="Freeform: Shape 888">
                <a:extLst>
                  <a:ext uri="{FF2B5EF4-FFF2-40B4-BE49-F238E27FC236}">
                    <a16:creationId xmlns:a16="http://schemas.microsoft.com/office/drawing/2014/main" id="{2E313362-4562-88B3-BED4-5213027850BC}"/>
                  </a:ext>
                </a:extLst>
              </p:cNvPr>
              <p:cNvSpPr/>
              <p:nvPr/>
            </p:nvSpPr>
            <p:spPr>
              <a:xfrm>
                <a:off x="2384069" y="89002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838" name="Freeform: Shape 889">
                <a:extLst>
                  <a:ext uri="{FF2B5EF4-FFF2-40B4-BE49-F238E27FC236}">
                    <a16:creationId xmlns:a16="http://schemas.microsoft.com/office/drawing/2014/main" id="{16800C1E-9A0E-9E1D-17CD-6E73AAB8873A}"/>
                  </a:ext>
                </a:extLst>
              </p:cNvPr>
              <p:cNvSpPr/>
              <p:nvPr/>
            </p:nvSpPr>
            <p:spPr>
              <a:xfrm>
                <a:off x="2304136" y="903351"/>
                <a:ext cx="38349" cy="89315"/>
              </a:xfrm>
              <a:custGeom>
                <a:avLst/>
                <a:gdLst>
                  <a:gd name="connsiteX0" fmla="*/ 38349 w 38349"/>
                  <a:gd name="connsiteY0" fmla="*/ 89316 h 89315"/>
                  <a:gd name="connsiteX1" fmla="*/ 38349 w 38349"/>
                  <a:gd name="connsiteY1" fmla="*/ 23528 h 89315"/>
                  <a:gd name="connsiteX2" fmla="*/ 0 w 38349"/>
                  <a:gd name="connsiteY2" fmla="*/ 0 h 89315"/>
                </a:gdLst>
                <a:ahLst/>
                <a:cxnLst>
                  <a:cxn ang="0">
                    <a:pos x="connsiteX0" y="connsiteY0"/>
                  </a:cxn>
                  <a:cxn ang="0">
                    <a:pos x="connsiteX1" y="connsiteY1"/>
                  </a:cxn>
                  <a:cxn ang="0">
                    <a:pos x="connsiteX2" y="connsiteY2"/>
                  </a:cxn>
                </a:cxnLst>
                <a:rect l="l" t="t" r="r" b="b"/>
                <a:pathLst>
                  <a:path w="38349" h="89315">
                    <a:moveTo>
                      <a:pt x="38349" y="89316"/>
                    </a:moveTo>
                    <a:lnTo>
                      <a:pt x="38349" y="23528"/>
                    </a:lnTo>
                    <a:lnTo>
                      <a:pt x="0" y="0"/>
                    </a:lnTo>
                  </a:path>
                </a:pathLst>
              </a:custGeom>
              <a:noFill/>
              <a:ln w="12700" cap="flat">
                <a:solidFill>
                  <a:srgbClr val="01A98D"/>
                </a:solidFill>
                <a:prstDash val="solid"/>
                <a:round/>
              </a:ln>
            </p:spPr>
            <p:txBody>
              <a:bodyPr rtlCol="0" anchor="ctr"/>
              <a:lstStyle/>
              <a:p>
                <a:endParaRPr lang="en-US"/>
              </a:p>
            </p:txBody>
          </p:sp>
        </p:grpSp>
        <p:grpSp>
          <p:nvGrpSpPr>
            <p:cNvPr id="814" name="Graphic 1959">
              <a:extLst>
                <a:ext uri="{FF2B5EF4-FFF2-40B4-BE49-F238E27FC236}">
                  <a16:creationId xmlns:a16="http://schemas.microsoft.com/office/drawing/2014/main" id="{E817B7DA-FA51-3E5B-4A1B-8014B83563BA}"/>
                </a:ext>
              </a:extLst>
            </p:cNvPr>
            <p:cNvGrpSpPr/>
            <p:nvPr/>
          </p:nvGrpSpPr>
          <p:grpSpPr>
            <a:xfrm>
              <a:off x="2106490" y="983533"/>
              <a:ext cx="471991" cy="352501"/>
              <a:chOff x="2106490" y="983533"/>
              <a:chExt cx="471991" cy="352501"/>
            </a:xfrm>
            <a:noFill/>
          </p:grpSpPr>
          <p:grpSp>
            <p:nvGrpSpPr>
              <p:cNvPr id="820" name="Graphic 1959">
                <a:extLst>
                  <a:ext uri="{FF2B5EF4-FFF2-40B4-BE49-F238E27FC236}">
                    <a16:creationId xmlns:a16="http://schemas.microsoft.com/office/drawing/2014/main" id="{2C8E11BC-CE98-037F-1965-08E4CA504E14}"/>
                  </a:ext>
                </a:extLst>
              </p:cNvPr>
              <p:cNvGrpSpPr/>
              <p:nvPr/>
            </p:nvGrpSpPr>
            <p:grpSpPr>
              <a:xfrm>
                <a:off x="2106490" y="1205881"/>
                <a:ext cx="471991" cy="130153"/>
                <a:chOff x="2106490" y="1205881"/>
                <a:chExt cx="471991" cy="130153"/>
              </a:xfrm>
              <a:noFill/>
            </p:grpSpPr>
            <p:sp>
              <p:nvSpPr>
                <p:cNvPr id="822" name="Freeform: Shape 873">
                  <a:extLst>
                    <a:ext uri="{FF2B5EF4-FFF2-40B4-BE49-F238E27FC236}">
                      <a16:creationId xmlns:a16="http://schemas.microsoft.com/office/drawing/2014/main" id="{36D334BF-F957-4FBB-AC92-34665F33312A}"/>
                    </a:ext>
                  </a:extLst>
                </p:cNvPr>
                <p:cNvSpPr/>
                <p:nvPr/>
              </p:nvSpPr>
              <p:spPr>
                <a:xfrm>
                  <a:off x="2578481" y="1205881"/>
                  <a:ext cx="3554" cy="43929"/>
                </a:xfrm>
                <a:custGeom>
                  <a:avLst/>
                  <a:gdLst>
                    <a:gd name="connsiteX0" fmla="*/ 0 w 3554"/>
                    <a:gd name="connsiteY0" fmla="*/ 43929 h 43929"/>
                    <a:gd name="connsiteX1" fmla="*/ 0 w 3554"/>
                    <a:gd name="connsiteY1" fmla="*/ 0 h 43929"/>
                  </a:gdLst>
                  <a:ahLst/>
                  <a:cxnLst>
                    <a:cxn ang="0">
                      <a:pos x="connsiteX0" y="connsiteY0"/>
                    </a:cxn>
                    <a:cxn ang="0">
                      <a:pos x="connsiteX1" y="connsiteY1"/>
                    </a:cxn>
                  </a:cxnLst>
                  <a:rect l="l" t="t" r="r" b="b"/>
                  <a:pathLst>
                    <a:path w="3554" h="43929">
                      <a:moveTo>
                        <a:pt x="0" y="43929"/>
                      </a:moveTo>
                      <a:lnTo>
                        <a:pt x="0" y="0"/>
                      </a:lnTo>
                    </a:path>
                  </a:pathLst>
                </a:custGeom>
                <a:ln w="12700" cap="flat">
                  <a:solidFill>
                    <a:srgbClr val="FFFFFF"/>
                  </a:solidFill>
                  <a:prstDash val="solid"/>
                  <a:round/>
                </a:ln>
              </p:spPr>
              <p:txBody>
                <a:bodyPr rtlCol="0" anchor="ctr"/>
                <a:lstStyle/>
                <a:p>
                  <a:endParaRPr lang="en-US"/>
                </a:p>
              </p:txBody>
            </p:sp>
            <p:sp>
              <p:nvSpPr>
                <p:cNvPr id="823" name="Freeform: Shape 874">
                  <a:extLst>
                    <a:ext uri="{FF2B5EF4-FFF2-40B4-BE49-F238E27FC236}">
                      <a16:creationId xmlns:a16="http://schemas.microsoft.com/office/drawing/2014/main" id="{54082C8D-CD78-3F75-F19C-A36EBBDE1C55}"/>
                    </a:ext>
                  </a:extLst>
                </p:cNvPr>
                <p:cNvSpPr/>
                <p:nvPr/>
              </p:nvSpPr>
              <p:spPr>
                <a:xfrm>
                  <a:off x="2362602" y="1267545"/>
                  <a:ext cx="215879" cy="68488"/>
                </a:xfrm>
                <a:custGeom>
                  <a:avLst/>
                  <a:gdLst>
                    <a:gd name="connsiteX0" fmla="*/ 0 w 215879"/>
                    <a:gd name="connsiteY0" fmla="*/ 68489 h 68488"/>
                    <a:gd name="connsiteX1" fmla="*/ 215879 w 215879"/>
                    <a:gd name="connsiteY1" fmla="*/ 27403 h 68488"/>
                    <a:gd name="connsiteX2" fmla="*/ 215879 w 215879"/>
                    <a:gd name="connsiteY2" fmla="*/ 0 h 68488"/>
                  </a:gdLst>
                  <a:ahLst/>
                  <a:cxnLst>
                    <a:cxn ang="0">
                      <a:pos x="connsiteX0" y="connsiteY0"/>
                    </a:cxn>
                    <a:cxn ang="0">
                      <a:pos x="connsiteX1" y="connsiteY1"/>
                    </a:cxn>
                    <a:cxn ang="0">
                      <a:pos x="connsiteX2" y="connsiteY2"/>
                    </a:cxn>
                  </a:cxnLst>
                  <a:rect l="l" t="t" r="r" b="b"/>
                  <a:pathLst>
                    <a:path w="215879" h="68488">
                      <a:moveTo>
                        <a:pt x="0" y="68489"/>
                      </a:moveTo>
                      <a:lnTo>
                        <a:pt x="215879" y="27403"/>
                      </a:lnTo>
                      <a:lnTo>
                        <a:pt x="215879" y="0"/>
                      </a:lnTo>
                    </a:path>
                  </a:pathLst>
                </a:custGeom>
                <a:noFill/>
                <a:ln w="12700" cap="flat">
                  <a:solidFill>
                    <a:srgbClr val="FFFFFF"/>
                  </a:solidFill>
                  <a:prstDash val="solid"/>
                  <a:round/>
                </a:ln>
              </p:spPr>
              <p:txBody>
                <a:bodyPr rtlCol="0" anchor="ctr"/>
                <a:lstStyle/>
                <a:p>
                  <a:endParaRPr lang="en-US"/>
                </a:p>
              </p:txBody>
            </p:sp>
            <p:sp>
              <p:nvSpPr>
                <p:cNvPr id="824" name="Freeform: Shape 875">
                  <a:extLst>
                    <a:ext uri="{FF2B5EF4-FFF2-40B4-BE49-F238E27FC236}">
                      <a16:creationId xmlns:a16="http://schemas.microsoft.com/office/drawing/2014/main" id="{FDF83C5B-41F0-58BF-1534-CABC1E1B1273}"/>
                    </a:ext>
                  </a:extLst>
                </p:cNvPr>
                <p:cNvSpPr/>
                <p:nvPr/>
              </p:nvSpPr>
              <p:spPr>
                <a:xfrm>
                  <a:off x="2106490" y="1236802"/>
                  <a:ext cx="215879" cy="99232"/>
                </a:xfrm>
                <a:custGeom>
                  <a:avLst/>
                  <a:gdLst>
                    <a:gd name="connsiteX0" fmla="*/ 0 w 215879"/>
                    <a:gd name="connsiteY0" fmla="*/ 0 h 99232"/>
                    <a:gd name="connsiteX1" fmla="*/ 0 w 215879"/>
                    <a:gd name="connsiteY1" fmla="*/ 58146 h 99232"/>
                    <a:gd name="connsiteX2" fmla="*/ 215879 w 215879"/>
                    <a:gd name="connsiteY2" fmla="*/ 99232 h 99232"/>
                  </a:gdLst>
                  <a:ahLst/>
                  <a:cxnLst>
                    <a:cxn ang="0">
                      <a:pos x="connsiteX0" y="connsiteY0"/>
                    </a:cxn>
                    <a:cxn ang="0">
                      <a:pos x="connsiteX1" y="connsiteY1"/>
                    </a:cxn>
                    <a:cxn ang="0">
                      <a:pos x="connsiteX2" y="connsiteY2"/>
                    </a:cxn>
                  </a:cxnLst>
                  <a:rect l="l" t="t" r="r" b="b"/>
                  <a:pathLst>
                    <a:path w="215879" h="99232">
                      <a:moveTo>
                        <a:pt x="0" y="0"/>
                      </a:moveTo>
                      <a:lnTo>
                        <a:pt x="0" y="58146"/>
                      </a:lnTo>
                      <a:lnTo>
                        <a:pt x="215879" y="99232"/>
                      </a:lnTo>
                    </a:path>
                  </a:pathLst>
                </a:custGeom>
                <a:noFill/>
                <a:ln w="12700" cap="flat">
                  <a:solidFill>
                    <a:srgbClr val="FFFFFF"/>
                  </a:solidFill>
                  <a:prstDash val="solid"/>
                  <a:round/>
                </a:ln>
              </p:spPr>
              <p:txBody>
                <a:bodyPr rtlCol="0" anchor="ctr"/>
                <a:lstStyle/>
                <a:p>
                  <a:endParaRPr lang="en-US"/>
                </a:p>
              </p:txBody>
            </p:sp>
          </p:grpSp>
          <p:sp>
            <p:nvSpPr>
              <p:cNvPr id="821" name="Freeform: Shape 872">
                <a:extLst>
                  <a:ext uri="{FF2B5EF4-FFF2-40B4-BE49-F238E27FC236}">
                    <a16:creationId xmlns:a16="http://schemas.microsoft.com/office/drawing/2014/main" id="{C105DB28-3344-E188-987A-45191FEB0B50}"/>
                  </a:ext>
                </a:extLst>
              </p:cNvPr>
              <p:cNvSpPr/>
              <p:nvPr/>
            </p:nvSpPr>
            <p:spPr>
              <a:xfrm>
                <a:off x="2106490" y="983533"/>
                <a:ext cx="471991" cy="352501"/>
              </a:xfrm>
              <a:custGeom>
                <a:avLst/>
                <a:gdLst>
                  <a:gd name="connsiteX0" fmla="*/ 471992 w 471991"/>
                  <a:gd name="connsiteY0" fmla="*/ 201485 h 352501"/>
                  <a:gd name="connsiteX1" fmla="*/ 471992 w 471991"/>
                  <a:gd name="connsiteY1" fmla="*/ 0 h 352501"/>
                  <a:gd name="connsiteX2" fmla="*/ 256112 w 471991"/>
                  <a:gd name="connsiteY2" fmla="*/ 26692 h 352501"/>
                  <a:gd name="connsiteX3" fmla="*/ 256112 w 471991"/>
                  <a:gd name="connsiteY3" fmla="*/ 352501 h 352501"/>
                  <a:gd name="connsiteX4" fmla="*/ 215879 w 471991"/>
                  <a:gd name="connsiteY4" fmla="*/ 352501 h 352501"/>
                  <a:gd name="connsiteX5" fmla="*/ 215879 w 471991"/>
                  <a:gd name="connsiteY5" fmla="*/ 26656 h 352501"/>
                  <a:gd name="connsiteX6" fmla="*/ 0 w 471991"/>
                  <a:gd name="connsiteY6" fmla="*/ 0 h 352501"/>
                  <a:gd name="connsiteX7" fmla="*/ 0 w 471991"/>
                  <a:gd name="connsiteY7" fmla="*/ 149914 h 35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991" h="352501">
                    <a:moveTo>
                      <a:pt x="471992" y="201485"/>
                    </a:moveTo>
                    <a:lnTo>
                      <a:pt x="471992" y="0"/>
                    </a:lnTo>
                    <a:lnTo>
                      <a:pt x="256112" y="26692"/>
                    </a:lnTo>
                    <a:lnTo>
                      <a:pt x="256112" y="352501"/>
                    </a:lnTo>
                    <a:lnTo>
                      <a:pt x="215879" y="352501"/>
                    </a:lnTo>
                    <a:lnTo>
                      <a:pt x="215879" y="26656"/>
                    </a:lnTo>
                    <a:lnTo>
                      <a:pt x="0" y="0"/>
                    </a:lnTo>
                    <a:lnTo>
                      <a:pt x="0" y="149914"/>
                    </a:lnTo>
                  </a:path>
                </a:pathLst>
              </a:custGeom>
              <a:noFill/>
              <a:ln w="12700" cap="flat">
                <a:solidFill>
                  <a:srgbClr val="FFFFFF"/>
                </a:solidFill>
                <a:prstDash val="solid"/>
                <a:round/>
              </a:ln>
            </p:spPr>
            <p:txBody>
              <a:bodyPr rtlCol="0" anchor="ctr"/>
              <a:lstStyle/>
              <a:p>
                <a:endParaRPr lang="en-US" dirty="0"/>
              </a:p>
            </p:txBody>
          </p:sp>
        </p:grpSp>
        <p:sp>
          <p:nvSpPr>
            <p:cNvPr id="815" name="Freeform: Shape 865">
              <a:extLst>
                <a:ext uri="{FF2B5EF4-FFF2-40B4-BE49-F238E27FC236}">
                  <a16:creationId xmlns:a16="http://schemas.microsoft.com/office/drawing/2014/main" id="{9895D928-0511-E03E-EFB7-58A48C83ED17}"/>
                </a:ext>
              </a:extLst>
            </p:cNvPr>
            <p:cNvSpPr/>
            <p:nvPr/>
          </p:nvSpPr>
          <p:spPr>
            <a:xfrm>
              <a:off x="2323506" y="1302198"/>
              <a:ext cx="38136" cy="2985"/>
            </a:xfrm>
            <a:custGeom>
              <a:avLst/>
              <a:gdLst>
                <a:gd name="connsiteX0" fmla="*/ 38136 w 38136"/>
                <a:gd name="connsiteY0" fmla="*/ 142 h 2985"/>
                <a:gd name="connsiteX1" fmla="*/ 19548 w 38136"/>
                <a:gd name="connsiteY1" fmla="*/ 2986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6"/>
                  </a:lnTo>
                  <a:lnTo>
                    <a:pt x="0" y="0"/>
                  </a:lnTo>
                </a:path>
              </a:pathLst>
            </a:custGeom>
            <a:noFill/>
            <a:ln w="12700" cap="flat">
              <a:solidFill>
                <a:srgbClr val="FFFFFF"/>
              </a:solidFill>
              <a:prstDash val="solid"/>
              <a:round/>
            </a:ln>
          </p:spPr>
          <p:txBody>
            <a:bodyPr rtlCol="0" anchor="ctr"/>
            <a:lstStyle/>
            <a:p>
              <a:endParaRPr lang="en-US"/>
            </a:p>
          </p:txBody>
        </p:sp>
        <p:sp>
          <p:nvSpPr>
            <p:cNvPr id="816" name="Freeform: Shape 866">
              <a:extLst>
                <a:ext uri="{FF2B5EF4-FFF2-40B4-BE49-F238E27FC236}">
                  <a16:creationId xmlns:a16="http://schemas.microsoft.com/office/drawing/2014/main" id="{BA8BB34E-B09B-B815-3E26-E86DCB80563A}"/>
                </a:ext>
              </a:extLst>
            </p:cNvPr>
            <p:cNvSpPr/>
            <p:nvPr/>
          </p:nvSpPr>
          <p:spPr>
            <a:xfrm>
              <a:off x="2323506" y="1044771"/>
              <a:ext cx="38136" cy="2985"/>
            </a:xfrm>
            <a:custGeom>
              <a:avLst/>
              <a:gdLst>
                <a:gd name="connsiteX0" fmla="*/ 38136 w 38136"/>
                <a:gd name="connsiteY0" fmla="*/ 142 h 2985"/>
                <a:gd name="connsiteX1" fmla="*/ 19548 w 38136"/>
                <a:gd name="connsiteY1" fmla="*/ 2985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5"/>
                  </a:lnTo>
                  <a:lnTo>
                    <a:pt x="0" y="0"/>
                  </a:lnTo>
                </a:path>
              </a:pathLst>
            </a:custGeom>
            <a:noFill/>
            <a:ln w="12700" cap="flat">
              <a:solidFill>
                <a:srgbClr val="FFFFFF"/>
              </a:solidFill>
              <a:prstDash val="solid"/>
              <a:round/>
            </a:ln>
          </p:spPr>
          <p:txBody>
            <a:bodyPr rtlCol="0" anchor="ctr"/>
            <a:lstStyle/>
            <a:p>
              <a:endParaRPr lang="en-US"/>
            </a:p>
          </p:txBody>
        </p:sp>
        <p:sp>
          <p:nvSpPr>
            <p:cNvPr id="817" name="Freeform: Shape 867">
              <a:extLst>
                <a:ext uri="{FF2B5EF4-FFF2-40B4-BE49-F238E27FC236}">
                  <a16:creationId xmlns:a16="http://schemas.microsoft.com/office/drawing/2014/main" id="{326033ED-6F5E-453D-5D83-A5722FC37A33}"/>
                </a:ext>
              </a:extLst>
            </p:cNvPr>
            <p:cNvSpPr/>
            <p:nvPr/>
          </p:nvSpPr>
          <p:spPr>
            <a:xfrm>
              <a:off x="2322405" y="1010189"/>
              <a:ext cx="40197" cy="3554"/>
            </a:xfrm>
            <a:custGeom>
              <a:avLst/>
              <a:gdLst>
                <a:gd name="connsiteX0" fmla="*/ 40198 w 40197"/>
                <a:gd name="connsiteY0" fmla="*/ 0 h 3554"/>
                <a:gd name="connsiteX1" fmla="*/ 0 w 40197"/>
                <a:gd name="connsiteY1" fmla="*/ 0 h 3554"/>
              </a:gdLst>
              <a:ahLst/>
              <a:cxnLst>
                <a:cxn ang="0">
                  <a:pos x="connsiteX0" y="connsiteY0"/>
                </a:cxn>
                <a:cxn ang="0">
                  <a:pos x="connsiteX1" y="connsiteY1"/>
                </a:cxn>
              </a:cxnLst>
              <a:rect l="l" t="t" r="r" b="b"/>
              <a:pathLst>
                <a:path w="40197" h="3554">
                  <a:moveTo>
                    <a:pt x="40198" y="0"/>
                  </a:moveTo>
                  <a:lnTo>
                    <a:pt x="0" y="0"/>
                  </a:lnTo>
                </a:path>
              </a:pathLst>
            </a:custGeom>
            <a:ln w="12700" cap="flat">
              <a:solidFill>
                <a:srgbClr val="FFFFFF"/>
              </a:solidFill>
              <a:prstDash val="solid"/>
              <a:round/>
            </a:ln>
          </p:spPr>
          <p:txBody>
            <a:bodyPr rtlCol="0" anchor="ctr"/>
            <a:lstStyle/>
            <a:p>
              <a:endParaRPr lang="en-US"/>
            </a:p>
          </p:txBody>
        </p:sp>
        <p:sp>
          <p:nvSpPr>
            <p:cNvPr id="818" name="Freeform: Shape 868">
              <a:extLst>
                <a:ext uri="{FF2B5EF4-FFF2-40B4-BE49-F238E27FC236}">
                  <a16:creationId xmlns:a16="http://schemas.microsoft.com/office/drawing/2014/main" id="{E1F1A1D0-8A3F-4387-B154-2BB5F358B563}"/>
                </a:ext>
              </a:extLst>
            </p:cNvPr>
            <p:cNvSpPr/>
            <p:nvPr/>
          </p:nvSpPr>
          <p:spPr>
            <a:xfrm>
              <a:off x="2106490" y="1148659"/>
              <a:ext cx="3554" cy="66107"/>
            </a:xfrm>
            <a:custGeom>
              <a:avLst/>
              <a:gdLst>
                <a:gd name="connsiteX0" fmla="*/ 0 w 3554"/>
                <a:gd name="connsiteY0" fmla="*/ 0 h 66107"/>
                <a:gd name="connsiteX1" fmla="*/ 0 w 3554"/>
                <a:gd name="connsiteY1" fmla="*/ 66107 h 66107"/>
              </a:gdLst>
              <a:ahLst/>
              <a:cxnLst>
                <a:cxn ang="0">
                  <a:pos x="connsiteX0" y="connsiteY0"/>
                </a:cxn>
                <a:cxn ang="0">
                  <a:pos x="connsiteX1" y="connsiteY1"/>
                </a:cxn>
              </a:cxnLst>
              <a:rect l="l" t="t" r="r" b="b"/>
              <a:pathLst>
                <a:path w="3554" h="66107">
                  <a:moveTo>
                    <a:pt x="0" y="0"/>
                  </a:moveTo>
                  <a:lnTo>
                    <a:pt x="0" y="66107"/>
                  </a:lnTo>
                </a:path>
              </a:pathLst>
            </a:custGeom>
            <a:ln w="12700" cap="flat">
              <a:solidFill>
                <a:srgbClr val="FFFFFF"/>
              </a:solidFill>
              <a:prstDash val="solid"/>
              <a:round/>
            </a:ln>
          </p:spPr>
          <p:txBody>
            <a:bodyPr rtlCol="0" anchor="ctr"/>
            <a:lstStyle/>
            <a:p>
              <a:endParaRPr lang="en-US"/>
            </a:p>
          </p:txBody>
        </p:sp>
        <p:sp>
          <p:nvSpPr>
            <p:cNvPr id="819" name="Freeform: Shape 869">
              <a:extLst>
                <a:ext uri="{FF2B5EF4-FFF2-40B4-BE49-F238E27FC236}">
                  <a16:creationId xmlns:a16="http://schemas.microsoft.com/office/drawing/2014/main" id="{04DCC387-50D2-50FF-D5E4-B0FB1E5402D6}"/>
                </a:ext>
              </a:extLst>
            </p:cNvPr>
            <p:cNvSpPr/>
            <p:nvPr/>
          </p:nvSpPr>
          <p:spPr>
            <a:xfrm>
              <a:off x="2147860" y="952398"/>
              <a:ext cx="194625" cy="57790"/>
            </a:xfrm>
            <a:custGeom>
              <a:avLst/>
              <a:gdLst>
                <a:gd name="connsiteX0" fmla="*/ 0 w 194625"/>
                <a:gd name="connsiteY0" fmla="*/ 36252 h 57790"/>
                <a:gd name="connsiteX1" fmla="*/ 0 w 194625"/>
                <a:gd name="connsiteY1" fmla="*/ 0 h 57790"/>
                <a:gd name="connsiteX2" fmla="*/ 194626 w 194625"/>
                <a:gd name="connsiteY2" fmla="*/ 57791 h 57790"/>
              </a:gdLst>
              <a:ahLst/>
              <a:cxnLst>
                <a:cxn ang="0">
                  <a:pos x="connsiteX0" y="connsiteY0"/>
                </a:cxn>
                <a:cxn ang="0">
                  <a:pos x="connsiteX1" y="connsiteY1"/>
                </a:cxn>
                <a:cxn ang="0">
                  <a:pos x="connsiteX2" y="connsiteY2"/>
                </a:cxn>
              </a:cxnLst>
              <a:rect l="l" t="t" r="r" b="b"/>
              <a:pathLst>
                <a:path w="194625" h="57790">
                  <a:moveTo>
                    <a:pt x="0" y="36252"/>
                  </a:moveTo>
                  <a:lnTo>
                    <a:pt x="0" y="0"/>
                  </a:lnTo>
                  <a:lnTo>
                    <a:pt x="194626" y="57791"/>
                  </a:lnTo>
                </a:path>
              </a:pathLst>
            </a:custGeom>
            <a:noFill/>
            <a:ln w="12700" cap="flat">
              <a:solidFill>
                <a:srgbClr val="FFFFFF"/>
              </a:solidFill>
              <a:prstDash val="solid"/>
              <a:round/>
            </a:ln>
          </p:spPr>
          <p:txBody>
            <a:bodyPr rtlCol="0" anchor="ctr"/>
            <a:lstStyle/>
            <a:p>
              <a:endParaRPr lang="en-US"/>
            </a:p>
          </p:txBody>
        </p:sp>
      </p:grpSp>
      <p:grpSp>
        <p:nvGrpSpPr>
          <p:cNvPr id="931" name="Group 930">
            <a:extLst>
              <a:ext uri="{FF2B5EF4-FFF2-40B4-BE49-F238E27FC236}">
                <a16:creationId xmlns:a16="http://schemas.microsoft.com/office/drawing/2014/main" id="{3A6B522A-6AF2-9FA7-4A96-22241AE686A4}"/>
              </a:ext>
            </a:extLst>
          </p:cNvPr>
          <p:cNvGrpSpPr/>
          <p:nvPr/>
        </p:nvGrpSpPr>
        <p:grpSpPr>
          <a:xfrm>
            <a:off x="4821985" y="4876198"/>
            <a:ext cx="621792" cy="484632"/>
            <a:chOff x="4898440" y="859854"/>
            <a:chExt cx="758718" cy="438608"/>
          </a:xfrm>
        </p:grpSpPr>
        <p:sp>
          <p:nvSpPr>
            <p:cNvPr id="932" name="Freeform: Shape 931">
              <a:extLst>
                <a:ext uri="{FF2B5EF4-FFF2-40B4-BE49-F238E27FC236}">
                  <a16:creationId xmlns:a16="http://schemas.microsoft.com/office/drawing/2014/main" id="{22DE691F-192A-549B-ECFE-4BC6765D105D}"/>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dirty="0"/>
            </a:p>
          </p:txBody>
        </p:sp>
        <p:sp>
          <p:nvSpPr>
            <p:cNvPr id="933" name="Freeform: Shape 932">
              <a:extLst>
                <a:ext uri="{FF2B5EF4-FFF2-40B4-BE49-F238E27FC236}">
                  <a16:creationId xmlns:a16="http://schemas.microsoft.com/office/drawing/2014/main" id="{BF6FB0D4-496E-D5A4-8480-3A6979A88FD9}"/>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934" name="Freeform: Shape 933">
              <a:extLst>
                <a:ext uri="{FF2B5EF4-FFF2-40B4-BE49-F238E27FC236}">
                  <a16:creationId xmlns:a16="http://schemas.microsoft.com/office/drawing/2014/main" id="{A1AF9D61-3B4F-B124-B742-97B50C8EAC5B}"/>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935" name="Freeform: Shape 934">
              <a:extLst>
                <a:ext uri="{FF2B5EF4-FFF2-40B4-BE49-F238E27FC236}">
                  <a16:creationId xmlns:a16="http://schemas.microsoft.com/office/drawing/2014/main" id="{A2221DE5-D1B2-C98C-15F0-564DBCC97E54}"/>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936" name="Freeform: Shape 935">
              <a:extLst>
                <a:ext uri="{FF2B5EF4-FFF2-40B4-BE49-F238E27FC236}">
                  <a16:creationId xmlns:a16="http://schemas.microsoft.com/office/drawing/2014/main" id="{A60BEE23-C756-08CD-E3D6-B6412AA0FB24}"/>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937" name="Freeform: Shape 936">
              <a:extLst>
                <a:ext uri="{FF2B5EF4-FFF2-40B4-BE49-F238E27FC236}">
                  <a16:creationId xmlns:a16="http://schemas.microsoft.com/office/drawing/2014/main" id="{A6B3A307-1A09-4F4C-0A5B-9B9FDB30EE05}"/>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938" name="Freeform: Shape 937">
              <a:extLst>
                <a:ext uri="{FF2B5EF4-FFF2-40B4-BE49-F238E27FC236}">
                  <a16:creationId xmlns:a16="http://schemas.microsoft.com/office/drawing/2014/main" id="{24B5FB04-8394-09CA-DAF6-9F772570B37B}"/>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939" name="Freeform: Shape 938">
              <a:extLst>
                <a:ext uri="{FF2B5EF4-FFF2-40B4-BE49-F238E27FC236}">
                  <a16:creationId xmlns:a16="http://schemas.microsoft.com/office/drawing/2014/main" id="{9ADED61F-1191-86AB-1032-0346C826A829}"/>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940" name="Freeform: Shape 939">
              <a:extLst>
                <a:ext uri="{FF2B5EF4-FFF2-40B4-BE49-F238E27FC236}">
                  <a16:creationId xmlns:a16="http://schemas.microsoft.com/office/drawing/2014/main" id="{35CEC3B8-4975-AD76-1F8F-5A7631D1E431}"/>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941" name="Graphic 2034">
              <a:extLst>
                <a:ext uri="{FF2B5EF4-FFF2-40B4-BE49-F238E27FC236}">
                  <a16:creationId xmlns:a16="http://schemas.microsoft.com/office/drawing/2014/main" id="{B6CBB1D6-09F7-C8D1-84D8-BD582A9818AF}"/>
                </a:ext>
              </a:extLst>
            </p:cNvPr>
            <p:cNvGrpSpPr/>
            <p:nvPr/>
          </p:nvGrpSpPr>
          <p:grpSpPr>
            <a:xfrm>
              <a:off x="5282875" y="1228282"/>
              <a:ext cx="99626" cy="44568"/>
              <a:chOff x="5282875" y="1228282"/>
              <a:chExt cx="99626" cy="44568"/>
            </a:xfrm>
          </p:grpSpPr>
          <p:sp>
            <p:nvSpPr>
              <p:cNvPr id="946" name="Freeform: Shape 945">
                <a:extLst>
                  <a:ext uri="{FF2B5EF4-FFF2-40B4-BE49-F238E27FC236}">
                    <a16:creationId xmlns:a16="http://schemas.microsoft.com/office/drawing/2014/main" id="{92C7D62E-8FCF-1C52-7E5E-F15191FB2016}"/>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947" name="Freeform: Shape 946">
                <a:extLst>
                  <a:ext uri="{FF2B5EF4-FFF2-40B4-BE49-F238E27FC236}">
                    <a16:creationId xmlns:a16="http://schemas.microsoft.com/office/drawing/2014/main" id="{F9847F8C-3399-976D-AE5E-80833C08F38C}"/>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942" name="Graphic 2034">
              <a:extLst>
                <a:ext uri="{FF2B5EF4-FFF2-40B4-BE49-F238E27FC236}">
                  <a16:creationId xmlns:a16="http://schemas.microsoft.com/office/drawing/2014/main" id="{43E74B37-B76C-75A1-3C9F-7C00FD6A722C}"/>
                </a:ext>
              </a:extLst>
            </p:cNvPr>
            <p:cNvGrpSpPr/>
            <p:nvPr/>
          </p:nvGrpSpPr>
          <p:grpSpPr>
            <a:xfrm>
              <a:off x="5268300" y="1183671"/>
              <a:ext cx="100384" cy="44610"/>
              <a:chOff x="5268300" y="1183671"/>
              <a:chExt cx="100384" cy="44610"/>
            </a:xfrm>
          </p:grpSpPr>
          <p:sp>
            <p:nvSpPr>
              <p:cNvPr id="944" name="Freeform: Shape 943">
                <a:extLst>
                  <a:ext uri="{FF2B5EF4-FFF2-40B4-BE49-F238E27FC236}">
                    <a16:creationId xmlns:a16="http://schemas.microsoft.com/office/drawing/2014/main" id="{928258B2-F8BC-E780-A103-95D00876F7C9}"/>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945" name="Freeform: Shape 944">
                <a:extLst>
                  <a:ext uri="{FF2B5EF4-FFF2-40B4-BE49-F238E27FC236}">
                    <a16:creationId xmlns:a16="http://schemas.microsoft.com/office/drawing/2014/main" id="{99AD14D3-BB45-B0DD-30CD-CE7ADFD4020D}"/>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943" name="Connector: Elbow 942">
              <a:extLst>
                <a:ext uri="{FF2B5EF4-FFF2-40B4-BE49-F238E27FC236}">
                  <a16:creationId xmlns:a16="http://schemas.microsoft.com/office/drawing/2014/main" id="{9CE9D09D-FA28-E393-55B4-3532B156A79D}"/>
                </a:ext>
              </a:extLst>
            </p:cNvPr>
            <p:cNvCxnSpPr>
              <a:cxnSpLocks/>
            </p:cNvCxnSpPr>
            <p:nvPr/>
          </p:nvCxnSpPr>
          <p:spPr>
            <a:xfrm>
              <a:off x="5024484" y="1088776"/>
              <a:ext cx="217297" cy="143688"/>
            </a:xfrm>
            <a:prstGeom prst="bentConnector3">
              <a:avLst>
                <a:gd name="adj1" fmla="val 2659"/>
              </a:avLst>
            </a:prstGeom>
            <a:ln w="12700">
              <a:solidFill>
                <a:schemeClr val="bg1"/>
              </a:solidFill>
              <a:prstDash val="dash"/>
              <a:tailEnd type="none"/>
            </a:ln>
            <a:effectLst/>
          </p:spPr>
          <p:style>
            <a:lnRef idx="2">
              <a:schemeClr val="accent1"/>
            </a:lnRef>
            <a:fillRef idx="0">
              <a:schemeClr val="accent1"/>
            </a:fillRef>
            <a:effectRef idx="1">
              <a:schemeClr val="accent1"/>
            </a:effectRef>
            <a:fontRef idx="minor">
              <a:schemeClr val="tx1"/>
            </a:fontRef>
          </p:style>
        </p:cxnSp>
      </p:grpSp>
      <p:grpSp>
        <p:nvGrpSpPr>
          <p:cNvPr id="948" name="Group 947">
            <a:extLst>
              <a:ext uri="{FF2B5EF4-FFF2-40B4-BE49-F238E27FC236}">
                <a16:creationId xmlns:a16="http://schemas.microsoft.com/office/drawing/2014/main" id="{9A76570F-BA8A-9231-9CBF-2C4570D3D565}"/>
              </a:ext>
            </a:extLst>
          </p:cNvPr>
          <p:cNvGrpSpPr/>
          <p:nvPr/>
        </p:nvGrpSpPr>
        <p:grpSpPr>
          <a:xfrm>
            <a:off x="8465574" y="4913313"/>
            <a:ext cx="621792" cy="484632"/>
            <a:chOff x="4898440" y="859854"/>
            <a:chExt cx="758718" cy="438608"/>
          </a:xfrm>
        </p:grpSpPr>
        <p:sp>
          <p:nvSpPr>
            <p:cNvPr id="949" name="Freeform: Shape 931">
              <a:extLst>
                <a:ext uri="{FF2B5EF4-FFF2-40B4-BE49-F238E27FC236}">
                  <a16:creationId xmlns:a16="http://schemas.microsoft.com/office/drawing/2014/main" id="{34C2D637-7F64-57CA-F2D3-D47572AEB503}"/>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dirty="0"/>
            </a:p>
          </p:txBody>
        </p:sp>
        <p:sp>
          <p:nvSpPr>
            <p:cNvPr id="950" name="Freeform: Shape 932">
              <a:extLst>
                <a:ext uri="{FF2B5EF4-FFF2-40B4-BE49-F238E27FC236}">
                  <a16:creationId xmlns:a16="http://schemas.microsoft.com/office/drawing/2014/main" id="{61FC225D-A354-9C1C-DE5C-D0941D7BE006}"/>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951" name="Freeform: Shape 933">
              <a:extLst>
                <a:ext uri="{FF2B5EF4-FFF2-40B4-BE49-F238E27FC236}">
                  <a16:creationId xmlns:a16="http://schemas.microsoft.com/office/drawing/2014/main" id="{9FA42B11-5CC9-4288-421B-4E62DA71F62D}"/>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952" name="Freeform: Shape 934">
              <a:extLst>
                <a:ext uri="{FF2B5EF4-FFF2-40B4-BE49-F238E27FC236}">
                  <a16:creationId xmlns:a16="http://schemas.microsoft.com/office/drawing/2014/main" id="{91CB4682-82AC-622D-014E-DDFEB3C48E13}"/>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953" name="Freeform: Shape 935">
              <a:extLst>
                <a:ext uri="{FF2B5EF4-FFF2-40B4-BE49-F238E27FC236}">
                  <a16:creationId xmlns:a16="http://schemas.microsoft.com/office/drawing/2014/main" id="{CF6FBC51-4099-B617-4604-7931C4E93121}"/>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954" name="Freeform: Shape 936">
              <a:extLst>
                <a:ext uri="{FF2B5EF4-FFF2-40B4-BE49-F238E27FC236}">
                  <a16:creationId xmlns:a16="http://schemas.microsoft.com/office/drawing/2014/main" id="{94BBA6AA-21E7-3CF7-2D26-907132173440}"/>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955" name="Freeform: Shape 937">
              <a:extLst>
                <a:ext uri="{FF2B5EF4-FFF2-40B4-BE49-F238E27FC236}">
                  <a16:creationId xmlns:a16="http://schemas.microsoft.com/office/drawing/2014/main" id="{4A21DC34-20DB-8FA5-52A8-0CBAE69868C5}"/>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956" name="Freeform: Shape 938">
              <a:extLst>
                <a:ext uri="{FF2B5EF4-FFF2-40B4-BE49-F238E27FC236}">
                  <a16:creationId xmlns:a16="http://schemas.microsoft.com/office/drawing/2014/main" id="{F99E034D-7E4E-18A7-A034-4E228983F81E}"/>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957" name="Freeform: Shape 939">
              <a:extLst>
                <a:ext uri="{FF2B5EF4-FFF2-40B4-BE49-F238E27FC236}">
                  <a16:creationId xmlns:a16="http://schemas.microsoft.com/office/drawing/2014/main" id="{9239DE8A-2C40-F833-D0FE-815FA1F5B638}"/>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958" name="Graphic 2034">
              <a:extLst>
                <a:ext uri="{FF2B5EF4-FFF2-40B4-BE49-F238E27FC236}">
                  <a16:creationId xmlns:a16="http://schemas.microsoft.com/office/drawing/2014/main" id="{71B51435-5023-3654-4794-69F134E36AA2}"/>
                </a:ext>
              </a:extLst>
            </p:cNvPr>
            <p:cNvGrpSpPr/>
            <p:nvPr/>
          </p:nvGrpSpPr>
          <p:grpSpPr>
            <a:xfrm>
              <a:off x="5282875" y="1228282"/>
              <a:ext cx="99626" cy="44568"/>
              <a:chOff x="5282875" y="1228282"/>
              <a:chExt cx="99626" cy="44568"/>
            </a:xfrm>
          </p:grpSpPr>
          <p:sp>
            <p:nvSpPr>
              <p:cNvPr id="963" name="Freeform: Shape 945">
                <a:extLst>
                  <a:ext uri="{FF2B5EF4-FFF2-40B4-BE49-F238E27FC236}">
                    <a16:creationId xmlns:a16="http://schemas.microsoft.com/office/drawing/2014/main" id="{ADB35CFE-ED2C-95F7-9B0C-0776B402A219}"/>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964" name="Freeform: Shape 946">
                <a:extLst>
                  <a:ext uri="{FF2B5EF4-FFF2-40B4-BE49-F238E27FC236}">
                    <a16:creationId xmlns:a16="http://schemas.microsoft.com/office/drawing/2014/main" id="{6B27290D-6EB0-A113-22EF-E05D8873E3CB}"/>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959" name="Graphic 2034">
              <a:extLst>
                <a:ext uri="{FF2B5EF4-FFF2-40B4-BE49-F238E27FC236}">
                  <a16:creationId xmlns:a16="http://schemas.microsoft.com/office/drawing/2014/main" id="{B9A66C7F-CE13-7D88-AA17-BB0E556B7CA7}"/>
                </a:ext>
              </a:extLst>
            </p:cNvPr>
            <p:cNvGrpSpPr/>
            <p:nvPr/>
          </p:nvGrpSpPr>
          <p:grpSpPr>
            <a:xfrm>
              <a:off x="5268300" y="1183671"/>
              <a:ext cx="100384" cy="44610"/>
              <a:chOff x="5268300" y="1183671"/>
              <a:chExt cx="100384" cy="44610"/>
            </a:xfrm>
          </p:grpSpPr>
          <p:sp>
            <p:nvSpPr>
              <p:cNvPr id="961" name="Freeform: Shape 943">
                <a:extLst>
                  <a:ext uri="{FF2B5EF4-FFF2-40B4-BE49-F238E27FC236}">
                    <a16:creationId xmlns:a16="http://schemas.microsoft.com/office/drawing/2014/main" id="{D55BFE77-EBEE-654F-F233-3427A6FFA56D}"/>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962" name="Freeform: Shape 944">
                <a:extLst>
                  <a:ext uri="{FF2B5EF4-FFF2-40B4-BE49-F238E27FC236}">
                    <a16:creationId xmlns:a16="http://schemas.microsoft.com/office/drawing/2014/main" id="{CFA8BBE8-0230-647A-64BC-9674B2B1BB10}"/>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960" name="Connector: Elbow 942">
              <a:extLst>
                <a:ext uri="{FF2B5EF4-FFF2-40B4-BE49-F238E27FC236}">
                  <a16:creationId xmlns:a16="http://schemas.microsoft.com/office/drawing/2014/main" id="{2DAECF1A-F37F-15AA-C33A-0B94A5F824E9}"/>
                </a:ext>
              </a:extLst>
            </p:cNvPr>
            <p:cNvCxnSpPr>
              <a:cxnSpLocks/>
            </p:cNvCxnSpPr>
            <p:nvPr/>
          </p:nvCxnSpPr>
          <p:spPr>
            <a:xfrm>
              <a:off x="5024484" y="1088776"/>
              <a:ext cx="217297" cy="143688"/>
            </a:xfrm>
            <a:prstGeom prst="bentConnector3">
              <a:avLst>
                <a:gd name="adj1" fmla="val 2659"/>
              </a:avLst>
            </a:prstGeom>
            <a:ln w="12700">
              <a:solidFill>
                <a:schemeClr val="bg1"/>
              </a:solidFill>
              <a:prstDash val="dash"/>
              <a:tailEnd type="none"/>
            </a:ln>
            <a:effectLst/>
          </p:spPr>
          <p:style>
            <a:lnRef idx="2">
              <a:schemeClr val="accent1"/>
            </a:lnRef>
            <a:fillRef idx="0">
              <a:schemeClr val="accent1"/>
            </a:fillRef>
            <a:effectRef idx="1">
              <a:schemeClr val="accent1"/>
            </a:effectRef>
            <a:fontRef idx="minor">
              <a:schemeClr val="tx1"/>
            </a:fontRef>
          </p:style>
        </p:cxnSp>
      </p:grpSp>
      <p:grpSp>
        <p:nvGrpSpPr>
          <p:cNvPr id="966" name="Group 965">
            <a:extLst>
              <a:ext uri="{FF2B5EF4-FFF2-40B4-BE49-F238E27FC236}">
                <a16:creationId xmlns:a16="http://schemas.microsoft.com/office/drawing/2014/main" id="{10F9EDAC-DEF0-250B-CA49-9D6A4F6DB189}"/>
              </a:ext>
            </a:extLst>
          </p:cNvPr>
          <p:cNvGrpSpPr/>
          <p:nvPr/>
        </p:nvGrpSpPr>
        <p:grpSpPr>
          <a:xfrm>
            <a:off x="2350461" y="2010174"/>
            <a:ext cx="621792" cy="484632"/>
            <a:chOff x="4898440" y="859854"/>
            <a:chExt cx="758718" cy="438608"/>
          </a:xfrm>
        </p:grpSpPr>
        <p:sp>
          <p:nvSpPr>
            <p:cNvPr id="967" name="Freeform: Shape 931">
              <a:extLst>
                <a:ext uri="{FF2B5EF4-FFF2-40B4-BE49-F238E27FC236}">
                  <a16:creationId xmlns:a16="http://schemas.microsoft.com/office/drawing/2014/main" id="{AC470994-D52D-B2A4-C580-511A9F6E37C5}"/>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rgbClr val="FFFFFF"/>
              </a:solidFill>
              <a:prstDash val="solid"/>
              <a:round/>
            </a:ln>
          </p:spPr>
          <p:txBody>
            <a:bodyPr rtlCol="0" anchor="ctr"/>
            <a:lstStyle/>
            <a:p>
              <a:endParaRPr lang="en-US" dirty="0"/>
            </a:p>
          </p:txBody>
        </p:sp>
        <p:sp>
          <p:nvSpPr>
            <p:cNvPr id="968" name="Freeform: Shape 932">
              <a:extLst>
                <a:ext uri="{FF2B5EF4-FFF2-40B4-BE49-F238E27FC236}">
                  <a16:creationId xmlns:a16="http://schemas.microsoft.com/office/drawing/2014/main" id="{0630BCCE-8E01-4197-9215-2FD30B423965}"/>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969" name="Freeform: Shape 933">
              <a:extLst>
                <a:ext uri="{FF2B5EF4-FFF2-40B4-BE49-F238E27FC236}">
                  <a16:creationId xmlns:a16="http://schemas.microsoft.com/office/drawing/2014/main" id="{E7C3098D-6479-8970-0202-91264AF10D3A}"/>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rgbClr val="01A98D"/>
              </a:solidFill>
              <a:prstDash val="solid"/>
              <a:round/>
            </a:ln>
          </p:spPr>
          <p:txBody>
            <a:bodyPr rtlCol="0" anchor="ctr"/>
            <a:lstStyle/>
            <a:p>
              <a:endParaRPr lang="en-US"/>
            </a:p>
          </p:txBody>
        </p:sp>
        <p:sp>
          <p:nvSpPr>
            <p:cNvPr id="970" name="Freeform: Shape 934">
              <a:extLst>
                <a:ext uri="{FF2B5EF4-FFF2-40B4-BE49-F238E27FC236}">
                  <a16:creationId xmlns:a16="http://schemas.microsoft.com/office/drawing/2014/main" id="{EC171DD8-2275-A760-6001-B0B04A6CCE93}"/>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rgbClr val="01A98D"/>
              </a:solidFill>
              <a:prstDash val="solid"/>
              <a:round/>
            </a:ln>
          </p:spPr>
          <p:txBody>
            <a:bodyPr rtlCol="0" anchor="ctr"/>
            <a:lstStyle/>
            <a:p>
              <a:endParaRPr lang="en-US"/>
            </a:p>
          </p:txBody>
        </p:sp>
        <p:sp>
          <p:nvSpPr>
            <p:cNvPr id="971" name="Freeform: Shape 935">
              <a:extLst>
                <a:ext uri="{FF2B5EF4-FFF2-40B4-BE49-F238E27FC236}">
                  <a16:creationId xmlns:a16="http://schemas.microsoft.com/office/drawing/2014/main" id="{AC175E61-4479-9004-4712-DB8E042CB83D}"/>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rgbClr val="01A98D"/>
              </a:solidFill>
              <a:prstDash val="solid"/>
              <a:round/>
            </a:ln>
          </p:spPr>
          <p:txBody>
            <a:bodyPr rtlCol="0" anchor="ctr"/>
            <a:lstStyle/>
            <a:p>
              <a:endParaRPr lang="en-US"/>
            </a:p>
          </p:txBody>
        </p:sp>
        <p:sp>
          <p:nvSpPr>
            <p:cNvPr id="972" name="Freeform: Shape 936">
              <a:extLst>
                <a:ext uri="{FF2B5EF4-FFF2-40B4-BE49-F238E27FC236}">
                  <a16:creationId xmlns:a16="http://schemas.microsoft.com/office/drawing/2014/main" id="{93D40510-62B1-A996-EA94-CC60E4CE5345}"/>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rgbClr val="01A98D"/>
              </a:solidFill>
              <a:prstDash val="solid"/>
              <a:round/>
            </a:ln>
          </p:spPr>
          <p:txBody>
            <a:bodyPr rtlCol="0" anchor="ctr"/>
            <a:lstStyle/>
            <a:p>
              <a:endParaRPr lang="en-US"/>
            </a:p>
          </p:txBody>
        </p:sp>
        <p:sp>
          <p:nvSpPr>
            <p:cNvPr id="973" name="Freeform: Shape 937">
              <a:extLst>
                <a:ext uri="{FF2B5EF4-FFF2-40B4-BE49-F238E27FC236}">
                  <a16:creationId xmlns:a16="http://schemas.microsoft.com/office/drawing/2014/main" id="{4820B495-F9E2-AD46-8F94-0D684FA27A96}"/>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974" name="Freeform: Shape 938">
              <a:extLst>
                <a:ext uri="{FF2B5EF4-FFF2-40B4-BE49-F238E27FC236}">
                  <a16:creationId xmlns:a16="http://schemas.microsoft.com/office/drawing/2014/main" id="{76035B56-D854-F793-77A7-71CC5142BD05}"/>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sp>
          <p:nvSpPr>
            <p:cNvPr id="975" name="Freeform: Shape 939">
              <a:extLst>
                <a:ext uri="{FF2B5EF4-FFF2-40B4-BE49-F238E27FC236}">
                  <a16:creationId xmlns:a16="http://schemas.microsoft.com/office/drawing/2014/main" id="{D3E82E0D-2809-D7BE-7680-E06186467761}"/>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rgbClr val="01A98D"/>
              </a:solidFill>
              <a:prstDash val="solid"/>
              <a:round/>
            </a:ln>
          </p:spPr>
          <p:txBody>
            <a:bodyPr rtlCol="0" anchor="ctr"/>
            <a:lstStyle/>
            <a:p>
              <a:endParaRPr lang="en-US"/>
            </a:p>
          </p:txBody>
        </p:sp>
        <p:grpSp>
          <p:nvGrpSpPr>
            <p:cNvPr id="976" name="Graphic 2034">
              <a:extLst>
                <a:ext uri="{FF2B5EF4-FFF2-40B4-BE49-F238E27FC236}">
                  <a16:creationId xmlns:a16="http://schemas.microsoft.com/office/drawing/2014/main" id="{35710D62-D639-C809-DACC-2AC5699224E4}"/>
                </a:ext>
              </a:extLst>
            </p:cNvPr>
            <p:cNvGrpSpPr/>
            <p:nvPr/>
          </p:nvGrpSpPr>
          <p:grpSpPr>
            <a:xfrm>
              <a:off x="5282875" y="1228282"/>
              <a:ext cx="99626" cy="44568"/>
              <a:chOff x="5282875" y="1228282"/>
              <a:chExt cx="99626" cy="44568"/>
            </a:xfrm>
          </p:grpSpPr>
          <p:sp>
            <p:nvSpPr>
              <p:cNvPr id="981" name="Freeform: Shape 945">
                <a:extLst>
                  <a:ext uri="{FF2B5EF4-FFF2-40B4-BE49-F238E27FC236}">
                    <a16:creationId xmlns:a16="http://schemas.microsoft.com/office/drawing/2014/main" id="{C4C091DC-BD86-2DC8-5481-223FC609F0AC}"/>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8382" cap="flat">
                <a:solidFill>
                  <a:srgbClr val="01A98D"/>
                </a:solidFill>
                <a:prstDash val="solid"/>
                <a:round/>
              </a:ln>
            </p:spPr>
            <p:txBody>
              <a:bodyPr rtlCol="0" anchor="ctr"/>
              <a:lstStyle/>
              <a:p>
                <a:endParaRPr lang="en-US"/>
              </a:p>
            </p:txBody>
          </p:sp>
          <p:sp>
            <p:nvSpPr>
              <p:cNvPr id="982" name="Freeform: Shape 946">
                <a:extLst>
                  <a:ext uri="{FF2B5EF4-FFF2-40B4-BE49-F238E27FC236}">
                    <a16:creationId xmlns:a16="http://schemas.microsoft.com/office/drawing/2014/main" id="{1FFC84AB-DEF3-82E4-A6C4-AAB5E4D7B4E7}"/>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4191" cap="flat">
                <a:noFill/>
                <a:prstDash val="solid"/>
                <a:miter/>
              </a:ln>
            </p:spPr>
            <p:txBody>
              <a:bodyPr rtlCol="0" anchor="ctr"/>
              <a:lstStyle/>
              <a:p>
                <a:endParaRPr lang="en-US"/>
              </a:p>
            </p:txBody>
          </p:sp>
        </p:grpSp>
        <p:grpSp>
          <p:nvGrpSpPr>
            <p:cNvPr id="977" name="Graphic 2034">
              <a:extLst>
                <a:ext uri="{FF2B5EF4-FFF2-40B4-BE49-F238E27FC236}">
                  <a16:creationId xmlns:a16="http://schemas.microsoft.com/office/drawing/2014/main" id="{F04514F5-1AA9-1E30-57B8-285D5AF7352C}"/>
                </a:ext>
              </a:extLst>
            </p:cNvPr>
            <p:cNvGrpSpPr/>
            <p:nvPr/>
          </p:nvGrpSpPr>
          <p:grpSpPr>
            <a:xfrm>
              <a:off x="5268300" y="1183671"/>
              <a:ext cx="100384" cy="44610"/>
              <a:chOff x="5268300" y="1183671"/>
              <a:chExt cx="100384" cy="44610"/>
            </a:xfrm>
          </p:grpSpPr>
          <p:sp>
            <p:nvSpPr>
              <p:cNvPr id="979" name="Freeform: Shape 943">
                <a:extLst>
                  <a:ext uri="{FF2B5EF4-FFF2-40B4-BE49-F238E27FC236}">
                    <a16:creationId xmlns:a16="http://schemas.microsoft.com/office/drawing/2014/main" id="{9318434A-1D8A-4673-9103-CCA826AC1A39}"/>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8382" cap="flat">
                <a:solidFill>
                  <a:srgbClr val="01A98D"/>
                </a:solidFill>
                <a:prstDash val="solid"/>
                <a:round/>
              </a:ln>
            </p:spPr>
            <p:txBody>
              <a:bodyPr rtlCol="0" anchor="ctr"/>
              <a:lstStyle/>
              <a:p>
                <a:endParaRPr lang="en-US"/>
              </a:p>
            </p:txBody>
          </p:sp>
          <p:sp>
            <p:nvSpPr>
              <p:cNvPr id="980" name="Freeform: Shape 944">
                <a:extLst>
                  <a:ext uri="{FF2B5EF4-FFF2-40B4-BE49-F238E27FC236}">
                    <a16:creationId xmlns:a16="http://schemas.microsoft.com/office/drawing/2014/main" id="{E212E319-CA6E-ED0F-A31C-2925AD3B2CA0}"/>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4191" cap="flat">
                <a:noFill/>
                <a:prstDash val="solid"/>
                <a:miter/>
              </a:ln>
            </p:spPr>
            <p:txBody>
              <a:bodyPr rtlCol="0" anchor="ctr"/>
              <a:lstStyle/>
              <a:p>
                <a:endParaRPr lang="en-US"/>
              </a:p>
            </p:txBody>
          </p:sp>
        </p:grpSp>
        <p:cxnSp>
          <p:nvCxnSpPr>
            <p:cNvPr id="978" name="Connector: Elbow 942">
              <a:extLst>
                <a:ext uri="{FF2B5EF4-FFF2-40B4-BE49-F238E27FC236}">
                  <a16:creationId xmlns:a16="http://schemas.microsoft.com/office/drawing/2014/main" id="{97915BF3-041A-2066-2A50-5733310B8320}"/>
                </a:ext>
              </a:extLst>
            </p:cNvPr>
            <p:cNvCxnSpPr>
              <a:cxnSpLocks/>
            </p:cNvCxnSpPr>
            <p:nvPr/>
          </p:nvCxnSpPr>
          <p:spPr>
            <a:xfrm>
              <a:off x="5024484" y="1088776"/>
              <a:ext cx="217297" cy="143688"/>
            </a:xfrm>
            <a:prstGeom prst="bentConnector3">
              <a:avLst>
                <a:gd name="adj1" fmla="val 2659"/>
              </a:avLst>
            </a:prstGeom>
            <a:ln w="12700">
              <a:solidFill>
                <a:schemeClr val="bg1"/>
              </a:solidFill>
              <a:prstDash val="dash"/>
              <a:tailEnd type="none"/>
            </a:ln>
            <a:effectLst/>
          </p:spPr>
          <p:style>
            <a:lnRef idx="2">
              <a:schemeClr val="accent1"/>
            </a:lnRef>
            <a:fillRef idx="0">
              <a:schemeClr val="accent1"/>
            </a:fillRef>
            <a:effectRef idx="1">
              <a:schemeClr val="accent1"/>
            </a:effectRef>
            <a:fontRef idx="minor">
              <a:schemeClr val="tx1"/>
            </a:fontRef>
          </p:style>
        </p:cxnSp>
      </p:grpSp>
      <p:grpSp>
        <p:nvGrpSpPr>
          <p:cNvPr id="983" name="Graphic 1959">
            <a:extLst>
              <a:ext uri="{FF2B5EF4-FFF2-40B4-BE49-F238E27FC236}">
                <a16:creationId xmlns:a16="http://schemas.microsoft.com/office/drawing/2014/main" id="{8548904D-FEE4-994F-8373-8B9EFB3B227A}"/>
              </a:ext>
            </a:extLst>
          </p:cNvPr>
          <p:cNvGrpSpPr/>
          <p:nvPr/>
        </p:nvGrpSpPr>
        <p:grpSpPr>
          <a:xfrm>
            <a:off x="2588365" y="1210680"/>
            <a:ext cx="384048" cy="484632"/>
            <a:chOff x="2106490" y="758377"/>
            <a:chExt cx="471991" cy="577657"/>
          </a:xfrm>
          <a:noFill/>
        </p:grpSpPr>
        <p:grpSp>
          <p:nvGrpSpPr>
            <p:cNvPr id="984" name="Graphic 1959">
              <a:extLst>
                <a:ext uri="{FF2B5EF4-FFF2-40B4-BE49-F238E27FC236}">
                  <a16:creationId xmlns:a16="http://schemas.microsoft.com/office/drawing/2014/main" id="{6C97D9AD-11DA-2A09-5175-FB3690BDF2DA}"/>
                </a:ext>
              </a:extLst>
            </p:cNvPr>
            <p:cNvGrpSpPr/>
            <p:nvPr/>
          </p:nvGrpSpPr>
          <p:grpSpPr>
            <a:xfrm>
              <a:off x="2176187" y="758377"/>
              <a:ext cx="332597" cy="234289"/>
              <a:chOff x="2176187" y="758377"/>
              <a:chExt cx="332597" cy="234289"/>
            </a:xfrm>
            <a:noFill/>
          </p:grpSpPr>
          <p:sp>
            <p:nvSpPr>
              <p:cNvPr id="996" name="Freeform: Shape 876">
                <a:extLst>
                  <a:ext uri="{FF2B5EF4-FFF2-40B4-BE49-F238E27FC236}">
                    <a16:creationId xmlns:a16="http://schemas.microsoft.com/office/drawing/2014/main" id="{D77A6BDD-FA3D-16D6-E55A-714C751FF053}"/>
                  </a:ext>
                </a:extLst>
              </p:cNvPr>
              <p:cNvSpPr/>
              <p:nvPr/>
            </p:nvSpPr>
            <p:spPr>
              <a:xfrm>
                <a:off x="2342486" y="758377"/>
                <a:ext cx="166298" cy="181723"/>
              </a:xfrm>
              <a:custGeom>
                <a:avLst/>
                <a:gdLst>
                  <a:gd name="connsiteX0" fmla="*/ 41584 w 166298"/>
                  <a:gd name="connsiteY0" fmla="*/ 138577 h 181723"/>
                  <a:gd name="connsiteX1" fmla="*/ 0 w 166298"/>
                  <a:gd name="connsiteY1" fmla="*/ 110890 h 181723"/>
                  <a:gd name="connsiteX2" fmla="*/ 0 w 166298"/>
                  <a:gd name="connsiteY2" fmla="*/ 27722 h 181723"/>
                  <a:gd name="connsiteX3" fmla="*/ 41584 w 166298"/>
                  <a:gd name="connsiteY3" fmla="*/ 0 h 181723"/>
                  <a:gd name="connsiteX4" fmla="*/ 124715 w 166298"/>
                  <a:gd name="connsiteY4" fmla="*/ 49687 h 181723"/>
                  <a:gd name="connsiteX5" fmla="*/ 124715 w 166298"/>
                  <a:gd name="connsiteY5" fmla="*/ 103604 h 181723"/>
                  <a:gd name="connsiteX6" fmla="*/ 166299 w 166298"/>
                  <a:gd name="connsiteY6" fmla="*/ 127203 h 181723"/>
                  <a:gd name="connsiteX7" fmla="*/ 166299 w 166298"/>
                  <a:gd name="connsiteY7" fmla="*/ 168112 h 181723"/>
                  <a:gd name="connsiteX8" fmla="*/ 166299 w 166298"/>
                  <a:gd name="connsiteY8" fmla="*/ 181724 h 18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298" h="181723">
                    <a:moveTo>
                      <a:pt x="41584" y="138577"/>
                    </a:moveTo>
                    <a:lnTo>
                      <a:pt x="0" y="110890"/>
                    </a:lnTo>
                    <a:lnTo>
                      <a:pt x="0" y="27722"/>
                    </a:lnTo>
                    <a:lnTo>
                      <a:pt x="41584" y="0"/>
                    </a:lnTo>
                    <a:lnTo>
                      <a:pt x="124715" y="49687"/>
                    </a:lnTo>
                    <a:lnTo>
                      <a:pt x="124715" y="103604"/>
                    </a:lnTo>
                    <a:lnTo>
                      <a:pt x="166299" y="127203"/>
                    </a:lnTo>
                    <a:lnTo>
                      <a:pt x="166299" y="168112"/>
                    </a:lnTo>
                    <a:lnTo>
                      <a:pt x="166299" y="181724"/>
                    </a:lnTo>
                  </a:path>
                </a:pathLst>
              </a:custGeom>
              <a:noFill/>
              <a:ln w="12700" cap="flat">
                <a:solidFill>
                  <a:srgbClr val="01A98D"/>
                </a:solidFill>
                <a:prstDash val="solid"/>
                <a:round/>
              </a:ln>
            </p:spPr>
            <p:txBody>
              <a:bodyPr rtlCol="0" anchor="ctr"/>
              <a:lstStyle/>
              <a:p>
                <a:endParaRPr lang="en-US"/>
              </a:p>
            </p:txBody>
          </p:sp>
          <p:sp>
            <p:nvSpPr>
              <p:cNvPr id="997" name="Freeform: Shape 877">
                <a:extLst>
                  <a:ext uri="{FF2B5EF4-FFF2-40B4-BE49-F238E27FC236}">
                    <a16:creationId xmlns:a16="http://schemas.microsoft.com/office/drawing/2014/main" id="{DF99F6FC-BC07-9BC2-02D4-A81A5460E4A8}"/>
                  </a:ext>
                </a:extLst>
              </p:cNvPr>
              <p:cNvSpPr/>
              <p:nvPr/>
            </p:nvSpPr>
            <p:spPr>
              <a:xfrm>
                <a:off x="2259318" y="820753"/>
                <a:ext cx="41583" cy="105736"/>
              </a:xfrm>
              <a:custGeom>
                <a:avLst/>
                <a:gdLst>
                  <a:gd name="connsiteX0" fmla="*/ 0 w 41583"/>
                  <a:gd name="connsiteY0" fmla="*/ 105736 h 105736"/>
                  <a:gd name="connsiteX1" fmla="*/ 0 w 41583"/>
                  <a:gd name="connsiteY1" fmla="*/ 62340 h 105736"/>
                  <a:gd name="connsiteX2" fmla="*/ 41584 w 41583"/>
                  <a:gd name="connsiteY2" fmla="*/ 41584 h 105736"/>
                  <a:gd name="connsiteX3" fmla="*/ 41584 w 41583"/>
                  <a:gd name="connsiteY3" fmla="*/ 0 h 105736"/>
                </a:gdLst>
                <a:ahLst/>
                <a:cxnLst>
                  <a:cxn ang="0">
                    <a:pos x="connsiteX0" y="connsiteY0"/>
                  </a:cxn>
                  <a:cxn ang="0">
                    <a:pos x="connsiteX1" y="connsiteY1"/>
                  </a:cxn>
                  <a:cxn ang="0">
                    <a:pos x="connsiteX2" y="connsiteY2"/>
                  </a:cxn>
                  <a:cxn ang="0">
                    <a:pos x="connsiteX3" y="connsiteY3"/>
                  </a:cxn>
                </a:cxnLst>
                <a:rect l="l" t="t" r="r" b="b"/>
                <a:pathLst>
                  <a:path w="41583" h="105736">
                    <a:moveTo>
                      <a:pt x="0" y="105736"/>
                    </a:moveTo>
                    <a:lnTo>
                      <a:pt x="0" y="62340"/>
                    </a:lnTo>
                    <a:lnTo>
                      <a:pt x="41584" y="41584"/>
                    </a:lnTo>
                    <a:lnTo>
                      <a:pt x="41584" y="0"/>
                    </a:lnTo>
                  </a:path>
                </a:pathLst>
              </a:custGeom>
              <a:noFill/>
              <a:ln w="12700" cap="flat">
                <a:solidFill>
                  <a:srgbClr val="01A98D"/>
                </a:solidFill>
                <a:prstDash val="solid"/>
                <a:round/>
              </a:ln>
            </p:spPr>
            <p:txBody>
              <a:bodyPr rtlCol="0" anchor="ctr"/>
              <a:lstStyle/>
              <a:p>
                <a:endParaRPr lang="en-US" dirty="0"/>
              </a:p>
            </p:txBody>
          </p:sp>
          <p:sp>
            <p:nvSpPr>
              <p:cNvPr id="998" name="Freeform: Shape 878">
                <a:extLst>
                  <a:ext uri="{FF2B5EF4-FFF2-40B4-BE49-F238E27FC236}">
                    <a16:creationId xmlns:a16="http://schemas.microsoft.com/office/drawing/2014/main" id="{EC268281-3B72-7FB1-E426-271930F05DC5}"/>
                  </a:ext>
                </a:extLst>
              </p:cNvPr>
              <p:cNvSpPr/>
              <p:nvPr/>
            </p:nvSpPr>
            <p:spPr>
              <a:xfrm>
                <a:off x="2217735" y="862336"/>
                <a:ext cx="41583" cy="20756"/>
              </a:xfrm>
              <a:custGeom>
                <a:avLst/>
                <a:gdLst>
                  <a:gd name="connsiteX0" fmla="*/ 41584 w 41583"/>
                  <a:gd name="connsiteY0" fmla="*/ 20756 h 20756"/>
                  <a:gd name="connsiteX1" fmla="*/ 0 w 41583"/>
                  <a:gd name="connsiteY1" fmla="*/ 0 h 20756"/>
                </a:gdLst>
                <a:ahLst/>
                <a:cxnLst>
                  <a:cxn ang="0">
                    <a:pos x="connsiteX0" y="connsiteY0"/>
                  </a:cxn>
                  <a:cxn ang="0">
                    <a:pos x="connsiteX1" y="connsiteY1"/>
                  </a:cxn>
                </a:cxnLst>
                <a:rect l="l" t="t" r="r" b="b"/>
                <a:pathLst>
                  <a:path w="41583" h="20756">
                    <a:moveTo>
                      <a:pt x="41584" y="20756"/>
                    </a:moveTo>
                    <a:lnTo>
                      <a:pt x="0" y="0"/>
                    </a:lnTo>
                  </a:path>
                </a:pathLst>
              </a:custGeom>
              <a:ln w="12700" cap="flat">
                <a:solidFill>
                  <a:srgbClr val="01A98D"/>
                </a:solidFill>
                <a:prstDash val="solid"/>
                <a:round/>
              </a:ln>
            </p:spPr>
            <p:txBody>
              <a:bodyPr rtlCol="0" anchor="ctr"/>
              <a:lstStyle/>
              <a:p>
                <a:endParaRPr lang="en-US"/>
              </a:p>
            </p:txBody>
          </p:sp>
          <p:sp>
            <p:nvSpPr>
              <p:cNvPr id="999" name="Freeform: Shape 879">
                <a:extLst>
                  <a:ext uri="{FF2B5EF4-FFF2-40B4-BE49-F238E27FC236}">
                    <a16:creationId xmlns:a16="http://schemas.microsoft.com/office/drawing/2014/main" id="{9B675605-DBB3-DA85-9D12-65DEB141CAC2}"/>
                  </a:ext>
                </a:extLst>
              </p:cNvPr>
              <p:cNvSpPr/>
              <p:nvPr/>
            </p:nvSpPr>
            <p:spPr>
              <a:xfrm>
                <a:off x="2259318" y="783541"/>
                <a:ext cx="3554" cy="51073"/>
              </a:xfrm>
              <a:custGeom>
                <a:avLst/>
                <a:gdLst>
                  <a:gd name="connsiteX0" fmla="*/ 0 w 3554"/>
                  <a:gd name="connsiteY0" fmla="*/ 51073 h 51073"/>
                  <a:gd name="connsiteX1" fmla="*/ 0 w 3554"/>
                  <a:gd name="connsiteY1" fmla="*/ 0 h 51073"/>
                </a:gdLst>
                <a:ahLst/>
                <a:cxnLst>
                  <a:cxn ang="0">
                    <a:pos x="connsiteX0" y="connsiteY0"/>
                  </a:cxn>
                  <a:cxn ang="0">
                    <a:pos x="connsiteX1" y="connsiteY1"/>
                  </a:cxn>
                </a:cxnLst>
                <a:rect l="l" t="t" r="r" b="b"/>
                <a:pathLst>
                  <a:path w="3554" h="51073">
                    <a:moveTo>
                      <a:pt x="0" y="51073"/>
                    </a:moveTo>
                    <a:lnTo>
                      <a:pt x="0" y="0"/>
                    </a:lnTo>
                  </a:path>
                </a:pathLst>
              </a:custGeom>
              <a:ln w="12700" cap="flat">
                <a:solidFill>
                  <a:srgbClr val="01A98D"/>
                </a:solidFill>
                <a:prstDash val="solid"/>
                <a:round/>
              </a:ln>
            </p:spPr>
            <p:txBody>
              <a:bodyPr rtlCol="0" anchor="ctr"/>
              <a:lstStyle/>
              <a:p>
                <a:endParaRPr lang="en-US"/>
              </a:p>
            </p:txBody>
          </p:sp>
          <p:sp>
            <p:nvSpPr>
              <p:cNvPr id="1000" name="Freeform: Shape 880">
                <a:extLst>
                  <a:ext uri="{FF2B5EF4-FFF2-40B4-BE49-F238E27FC236}">
                    <a16:creationId xmlns:a16="http://schemas.microsoft.com/office/drawing/2014/main" id="{7D4117D8-D1EB-2689-178C-B67B0904860D}"/>
                  </a:ext>
                </a:extLst>
              </p:cNvPr>
              <p:cNvSpPr/>
              <p:nvPr/>
            </p:nvSpPr>
            <p:spPr>
              <a:xfrm>
                <a:off x="2176187" y="903351"/>
                <a:ext cx="40019" cy="23564"/>
              </a:xfrm>
              <a:custGeom>
                <a:avLst/>
                <a:gdLst>
                  <a:gd name="connsiteX0" fmla="*/ 0 w 40019"/>
                  <a:gd name="connsiteY0" fmla="*/ 23564 h 23564"/>
                  <a:gd name="connsiteX1" fmla="*/ 40020 w 40019"/>
                  <a:gd name="connsiteY1" fmla="*/ 0 h 23564"/>
                </a:gdLst>
                <a:ahLst/>
                <a:cxnLst>
                  <a:cxn ang="0">
                    <a:pos x="connsiteX0" y="connsiteY0"/>
                  </a:cxn>
                  <a:cxn ang="0">
                    <a:pos x="connsiteX1" y="connsiteY1"/>
                  </a:cxn>
                </a:cxnLst>
                <a:rect l="l" t="t" r="r" b="b"/>
                <a:pathLst>
                  <a:path w="40019" h="23564">
                    <a:moveTo>
                      <a:pt x="0" y="23564"/>
                    </a:moveTo>
                    <a:lnTo>
                      <a:pt x="40020" y="0"/>
                    </a:lnTo>
                  </a:path>
                </a:pathLst>
              </a:custGeom>
              <a:ln w="12700" cap="flat">
                <a:solidFill>
                  <a:srgbClr val="01A98D"/>
                </a:solidFill>
                <a:prstDash val="solid"/>
                <a:round/>
              </a:ln>
            </p:spPr>
            <p:txBody>
              <a:bodyPr rtlCol="0" anchor="ctr"/>
              <a:lstStyle/>
              <a:p>
                <a:endParaRPr lang="en-US"/>
              </a:p>
            </p:txBody>
          </p:sp>
          <p:sp>
            <p:nvSpPr>
              <p:cNvPr id="1001" name="Freeform: Shape 881">
                <a:extLst>
                  <a:ext uri="{FF2B5EF4-FFF2-40B4-BE49-F238E27FC236}">
                    <a16:creationId xmlns:a16="http://schemas.microsoft.com/office/drawing/2014/main" id="{6C159534-5904-3591-37E4-D6B924BDC1EF}"/>
                  </a:ext>
                </a:extLst>
              </p:cNvPr>
              <p:cNvSpPr/>
              <p:nvPr/>
            </p:nvSpPr>
            <p:spPr>
              <a:xfrm>
                <a:off x="2217735" y="924676"/>
                <a:ext cx="41583" cy="27722"/>
              </a:xfrm>
              <a:custGeom>
                <a:avLst/>
                <a:gdLst>
                  <a:gd name="connsiteX0" fmla="*/ 0 w 41583"/>
                  <a:gd name="connsiteY0" fmla="*/ 27722 h 27722"/>
                  <a:gd name="connsiteX1" fmla="*/ 41584 w 41583"/>
                  <a:gd name="connsiteY1" fmla="*/ 0 h 27722"/>
                </a:gdLst>
                <a:ahLst/>
                <a:cxnLst>
                  <a:cxn ang="0">
                    <a:pos x="connsiteX0" y="connsiteY0"/>
                  </a:cxn>
                  <a:cxn ang="0">
                    <a:pos x="connsiteX1" y="connsiteY1"/>
                  </a:cxn>
                </a:cxnLst>
                <a:rect l="l" t="t" r="r" b="b"/>
                <a:pathLst>
                  <a:path w="41583" h="27722">
                    <a:moveTo>
                      <a:pt x="0" y="27722"/>
                    </a:moveTo>
                    <a:lnTo>
                      <a:pt x="41584" y="0"/>
                    </a:lnTo>
                  </a:path>
                </a:pathLst>
              </a:custGeom>
              <a:ln w="12700" cap="flat">
                <a:solidFill>
                  <a:srgbClr val="01A98D"/>
                </a:solidFill>
                <a:prstDash val="solid"/>
                <a:round/>
              </a:ln>
            </p:spPr>
            <p:txBody>
              <a:bodyPr rtlCol="0" anchor="ctr"/>
              <a:lstStyle/>
              <a:p>
                <a:endParaRPr lang="en-US"/>
              </a:p>
            </p:txBody>
          </p:sp>
          <p:sp>
            <p:nvSpPr>
              <p:cNvPr id="1002" name="Freeform: Shape 882">
                <a:extLst>
                  <a:ext uri="{FF2B5EF4-FFF2-40B4-BE49-F238E27FC236}">
                    <a16:creationId xmlns:a16="http://schemas.microsoft.com/office/drawing/2014/main" id="{83BC9F56-4533-5232-C332-6D3FEFDFAC26}"/>
                  </a:ext>
                </a:extLst>
              </p:cNvPr>
              <p:cNvSpPr/>
              <p:nvPr/>
            </p:nvSpPr>
            <p:spPr>
              <a:xfrm>
                <a:off x="2176187" y="758377"/>
                <a:ext cx="166298" cy="184922"/>
              </a:xfrm>
              <a:custGeom>
                <a:avLst/>
                <a:gdLst>
                  <a:gd name="connsiteX0" fmla="*/ 166299 w 166298"/>
                  <a:gd name="connsiteY0" fmla="*/ 27722 h 184922"/>
                  <a:gd name="connsiteX1" fmla="*/ 124715 w 166298"/>
                  <a:gd name="connsiteY1" fmla="*/ 0 h 184922"/>
                  <a:gd name="connsiteX2" fmla="*/ 41548 w 166298"/>
                  <a:gd name="connsiteY2" fmla="*/ 48514 h 184922"/>
                  <a:gd name="connsiteX3" fmla="*/ 41548 w 166298"/>
                  <a:gd name="connsiteY3" fmla="*/ 103604 h 184922"/>
                  <a:gd name="connsiteX4" fmla="*/ 0 w 166298"/>
                  <a:gd name="connsiteY4" fmla="*/ 124715 h 184922"/>
                  <a:gd name="connsiteX5" fmla="*/ 0 w 166298"/>
                  <a:gd name="connsiteY5" fmla="*/ 168112 h 184922"/>
                  <a:gd name="connsiteX6" fmla="*/ 0 w 166298"/>
                  <a:gd name="connsiteY6" fmla="*/ 184923 h 18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98" h="184922">
                    <a:moveTo>
                      <a:pt x="166299" y="27722"/>
                    </a:moveTo>
                    <a:lnTo>
                      <a:pt x="124715" y="0"/>
                    </a:lnTo>
                    <a:lnTo>
                      <a:pt x="41548" y="48514"/>
                    </a:lnTo>
                    <a:lnTo>
                      <a:pt x="41548" y="103604"/>
                    </a:lnTo>
                    <a:lnTo>
                      <a:pt x="0" y="124715"/>
                    </a:lnTo>
                    <a:lnTo>
                      <a:pt x="0" y="168112"/>
                    </a:lnTo>
                    <a:lnTo>
                      <a:pt x="0" y="184923"/>
                    </a:lnTo>
                  </a:path>
                </a:pathLst>
              </a:custGeom>
              <a:noFill/>
              <a:ln w="12700" cap="flat">
                <a:solidFill>
                  <a:srgbClr val="01A98D"/>
                </a:solidFill>
                <a:prstDash val="solid"/>
                <a:round/>
              </a:ln>
            </p:spPr>
            <p:txBody>
              <a:bodyPr rtlCol="0" anchor="ctr"/>
              <a:lstStyle/>
              <a:p>
                <a:endParaRPr lang="en-US"/>
              </a:p>
            </p:txBody>
          </p:sp>
          <p:sp>
            <p:nvSpPr>
              <p:cNvPr id="1003" name="Freeform: Shape 883">
                <a:extLst>
                  <a:ext uri="{FF2B5EF4-FFF2-40B4-BE49-F238E27FC236}">
                    <a16:creationId xmlns:a16="http://schemas.microsoft.com/office/drawing/2014/main" id="{EA8E6FA6-B517-E27C-D136-4411F7060EB4}"/>
                  </a:ext>
                </a:extLst>
              </p:cNvPr>
              <p:cNvSpPr/>
              <p:nvPr/>
            </p:nvSpPr>
            <p:spPr>
              <a:xfrm>
                <a:off x="2259318" y="924676"/>
                <a:ext cx="83167" cy="56617"/>
              </a:xfrm>
              <a:custGeom>
                <a:avLst/>
                <a:gdLst>
                  <a:gd name="connsiteX0" fmla="*/ 0 w 83167"/>
                  <a:gd name="connsiteY0" fmla="*/ 0 h 56617"/>
                  <a:gd name="connsiteX1" fmla="*/ 41584 w 83167"/>
                  <a:gd name="connsiteY1" fmla="*/ 27722 h 56617"/>
                  <a:gd name="connsiteX2" fmla="*/ 41584 w 83167"/>
                  <a:gd name="connsiteY2" fmla="*/ 56618 h 56617"/>
                  <a:gd name="connsiteX3" fmla="*/ 83167 w 83167"/>
                  <a:gd name="connsiteY3" fmla="*/ 34227 h 56617"/>
                </a:gdLst>
                <a:ahLst/>
                <a:cxnLst>
                  <a:cxn ang="0">
                    <a:pos x="connsiteX0" y="connsiteY0"/>
                  </a:cxn>
                  <a:cxn ang="0">
                    <a:pos x="connsiteX1" y="connsiteY1"/>
                  </a:cxn>
                  <a:cxn ang="0">
                    <a:pos x="connsiteX2" y="connsiteY2"/>
                  </a:cxn>
                  <a:cxn ang="0">
                    <a:pos x="connsiteX3" y="connsiteY3"/>
                  </a:cxn>
                </a:cxnLst>
                <a:rect l="l" t="t" r="r" b="b"/>
                <a:pathLst>
                  <a:path w="83167" h="56617">
                    <a:moveTo>
                      <a:pt x="0" y="0"/>
                    </a:moveTo>
                    <a:lnTo>
                      <a:pt x="41584" y="27722"/>
                    </a:lnTo>
                    <a:lnTo>
                      <a:pt x="41584" y="56618"/>
                    </a:lnTo>
                    <a:lnTo>
                      <a:pt x="83167" y="34227"/>
                    </a:lnTo>
                  </a:path>
                </a:pathLst>
              </a:custGeom>
              <a:noFill/>
              <a:ln w="12700" cap="flat">
                <a:solidFill>
                  <a:srgbClr val="01A98D"/>
                </a:solidFill>
                <a:prstDash val="solid"/>
                <a:round/>
              </a:ln>
            </p:spPr>
            <p:txBody>
              <a:bodyPr rtlCol="0" anchor="ctr"/>
              <a:lstStyle/>
              <a:p>
                <a:endParaRPr lang="en-US"/>
              </a:p>
            </p:txBody>
          </p:sp>
          <p:sp>
            <p:nvSpPr>
              <p:cNvPr id="1004" name="Freeform: Shape 884">
                <a:extLst>
                  <a:ext uri="{FF2B5EF4-FFF2-40B4-BE49-F238E27FC236}">
                    <a16:creationId xmlns:a16="http://schemas.microsoft.com/office/drawing/2014/main" id="{15C9078D-E2CC-5AC6-0B15-8107CDE7F33F}"/>
                  </a:ext>
                </a:extLst>
              </p:cNvPr>
              <p:cNvSpPr/>
              <p:nvPr/>
            </p:nvSpPr>
            <p:spPr>
              <a:xfrm>
                <a:off x="2467201" y="945468"/>
                <a:ext cx="15069" cy="7534"/>
              </a:xfrm>
              <a:custGeom>
                <a:avLst/>
                <a:gdLst>
                  <a:gd name="connsiteX0" fmla="*/ 0 w 15069"/>
                  <a:gd name="connsiteY0" fmla="*/ 0 h 7534"/>
                  <a:gd name="connsiteX1" fmla="*/ 15070 w 15069"/>
                  <a:gd name="connsiteY1" fmla="*/ 7535 h 7534"/>
                </a:gdLst>
                <a:ahLst/>
                <a:cxnLst>
                  <a:cxn ang="0">
                    <a:pos x="connsiteX0" y="connsiteY0"/>
                  </a:cxn>
                  <a:cxn ang="0">
                    <a:pos x="connsiteX1" y="connsiteY1"/>
                  </a:cxn>
                </a:cxnLst>
                <a:rect l="l" t="t" r="r" b="b"/>
                <a:pathLst>
                  <a:path w="15069" h="7534">
                    <a:moveTo>
                      <a:pt x="0" y="0"/>
                    </a:moveTo>
                    <a:lnTo>
                      <a:pt x="15070" y="7535"/>
                    </a:lnTo>
                  </a:path>
                </a:pathLst>
              </a:custGeom>
              <a:ln w="12700" cap="flat">
                <a:solidFill>
                  <a:srgbClr val="01A98D"/>
                </a:solidFill>
                <a:prstDash val="solid"/>
                <a:round/>
              </a:ln>
            </p:spPr>
            <p:txBody>
              <a:bodyPr rtlCol="0" anchor="ctr"/>
              <a:lstStyle/>
              <a:p>
                <a:endParaRPr lang="en-US"/>
              </a:p>
            </p:txBody>
          </p:sp>
          <p:sp>
            <p:nvSpPr>
              <p:cNvPr id="1005" name="Freeform: Shape 885">
                <a:extLst>
                  <a:ext uri="{FF2B5EF4-FFF2-40B4-BE49-F238E27FC236}">
                    <a16:creationId xmlns:a16="http://schemas.microsoft.com/office/drawing/2014/main" id="{709DC56B-28F7-A3AD-596E-4A10DB9B2A20}"/>
                  </a:ext>
                </a:extLst>
              </p:cNvPr>
              <p:cNvSpPr/>
              <p:nvPr/>
            </p:nvSpPr>
            <p:spPr>
              <a:xfrm>
                <a:off x="2439478" y="834614"/>
                <a:ext cx="27722" cy="3554"/>
              </a:xfrm>
              <a:custGeom>
                <a:avLst/>
                <a:gdLst>
                  <a:gd name="connsiteX0" fmla="*/ 27722 w 27722"/>
                  <a:gd name="connsiteY0" fmla="*/ 0 h 3554"/>
                  <a:gd name="connsiteX1" fmla="*/ 0 w 27722"/>
                  <a:gd name="connsiteY1" fmla="*/ 0 h 3554"/>
                </a:gdLst>
                <a:ahLst/>
                <a:cxnLst>
                  <a:cxn ang="0">
                    <a:pos x="connsiteX0" y="connsiteY0"/>
                  </a:cxn>
                  <a:cxn ang="0">
                    <a:pos x="connsiteX1" y="connsiteY1"/>
                  </a:cxn>
                </a:cxnLst>
                <a:rect l="l" t="t" r="r" b="b"/>
                <a:pathLst>
                  <a:path w="27722" h="3554">
                    <a:moveTo>
                      <a:pt x="27722" y="0"/>
                    </a:moveTo>
                    <a:lnTo>
                      <a:pt x="0" y="0"/>
                    </a:lnTo>
                  </a:path>
                </a:pathLst>
              </a:custGeom>
              <a:ln w="12700" cap="flat">
                <a:solidFill>
                  <a:srgbClr val="01A98D"/>
                </a:solidFill>
                <a:prstDash val="solid"/>
                <a:round/>
              </a:ln>
            </p:spPr>
            <p:txBody>
              <a:bodyPr rtlCol="0" anchor="ctr"/>
              <a:lstStyle/>
              <a:p>
                <a:endParaRPr lang="en-US"/>
              </a:p>
            </p:txBody>
          </p:sp>
          <p:sp>
            <p:nvSpPr>
              <p:cNvPr id="1006" name="Freeform: Shape 886">
                <a:extLst>
                  <a:ext uri="{FF2B5EF4-FFF2-40B4-BE49-F238E27FC236}">
                    <a16:creationId xmlns:a16="http://schemas.microsoft.com/office/drawing/2014/main" id="{3B3C1FCE-EB20-1AF7-C0E5-9DD9768C5FD8}"/>
                  </a:ext>
                </a:extLst>
              </p:cNvPr>
              <p:cNvSpPr/>
              <p:nvPr/>
            </p:nvSpPr>
            <p:spPr>
              <a:xfrm>
                <a:off x="2411792" y="82075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1007" name="Freeform: Shape 887">
                <a:extLst>
                  <a:ext uri="{FF2B5EF4-FFF2-40B4-BE49-F238E27FC236}">
                    <a16:creationId xmlns:a16="http://schemas.microsoft.com/office/drawing/2014/main" id="{462B0A5D-64C8-C729-0143-4D4EBC5C4859}"/>
                  </a:ext>
                </a:extLst>
              </p:cNvPr>
              <p:cNvSpPr/>
              <p:nvPr/>
            </p:nvSpPr>
            <p:spPr>
              <a:xfrm>
                <a:off x="2439478" y="924676"/>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1008" name="Freeform: Shape 888">
                <a:extLst>
                  <a:ext uri="{FF2B5EF4-FFF2-40B4-BE49-F238E27FC236}">
                    <a16:creationId xmlns:a16="http://schemas.microsoft.com/office/drawing/2014/main" id="{4821B4AA-0A6E-DC98-9B86-F237C5DAFD0E}"/>
                  </a:ext>
                </a:extLst>
              </p:cNvPr>
              <p:cNvSpPr/>
              <p:nvPr/>
            </p:nvSpPr>
            <p:spPr>
              <a:xfrm>
                <a:off x="2384069" y="890023"/>
                <a:ext cx="27722" cy="27722"/>
              </a:xfrm>
              <a:custGeom>
                <a:avLst/>
                <a:gdLst>
                  <a:gd name="connsiteX0" fmla="*/ 27722 w 27722"/>
                  <a:gd name="connsiteY0" fmla="*/ 13861 h 27722"/>
                  <a:gd name="connsiteX1" fmla="*/ 13861 w 27722"/>
                  <a:gd name="connsiteY1" fmla="*/ 27722 h 27722"/>
                  <a:gd name="connsiteX2" fmla="*/ 0 w 27722"/>
                  <a:gd name="connsiteY2" fmla="*/ 13861 h 27722"/>
                  <a:gd name="connsiteX3" fmla="*/ 13861 w 27722"/>
                  <a:gd name="connsiteY3" fmla="*/ 0 h 27722"/>
                  <a:gd name="connsiteX4" fmla="*/ 27722 w 27722"/>
                  <a:gd name="connsiteY4" fmla="*/ 13861 h 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2" h="27722">
                    <a:moveTo>
                      <a:pt x="27722" y="13861"/>
                    </a:moveTo>
                    <a:cubicBezTo>
                      <a:pt x="27722" y="21517"/>
                      <a:pt x="21517" y="27722"/>
                      <a:pt x="13861" y="27722"/>
                    </a:cubicBezTo>
                    <a:cubicBezTo>
                      <a:pt x="6206" y="27722"/>
                      <a:pt x="0" y="21517"/>
                      <a:pt x="0" y="13861"/>
                    </a:cubicBezTo>
                    <a:cubicBezTo>
                      <a:pt x="0" y="6206"/>
                      <a:pt x="6206" y="0"/>
                      <a:pt x="13861" y="0"/>
                    </a:cubicBezTo>
                    <a:cubicBezTo>
                      <a:pt x="21517" y="0"/>
                      <a:pt x="27722" y="6206"/>
                      <a:pt x="27722" y="13861"/>
                    </a:cubicBezTo>
                    <a:close/>
                  </a:path>
                </a:pathLst>
              </a:custGeom>
              <a:noFill/>
              <a:ln w="12700" cap="flat">
                <a:solidFill>
                  <a:srgbClr val="01A98D"/>
                </a:solidFill>
                <a:prstDash val="solid"/>
                <a:round/>
              </a:ln>
            </p:spPr>
            <p:txBody>
              <a:bodyPr rtlCol="0" anchor="ctr"/>
              <a:lstStyle/>
              <a:p>
                <a:endParaRPr lang="en-US"/>
              </a:p>
            </p:txBody>
          </p:sp>
          <p:sp>
            <p:nvSpPr>
              <p:cNvPr id="1009" name="Freeform: Shape 889">
                <a:extLst>
                  <a:ext uri="{FF2B5EF4-FFF2-40B4-BE49-F238E27FC236}">
                    <a16:creationId xmlns:a16="http://schemas.microsoft.com/office/drawing/2014/main" id="{9BB9A556-44D8-DE0B-6D54-56A2ADAB5933}"/>
                  </a:ext>
                </a:extLst>
              </p:cNvPr>
              <p:cNvSpPr/>
              <p:nvPr/>
            </p:nvSpPr>
            <p:spPr>
              <a:xfrm>
                <a:off x="2304136" y="903351"/>
                <a:ext cx="38349" cy="89315"/>
              </a:xfrm>
              <a:custGeom>
                <a:avLst/>
                <a:gdLst>
                  <a:gd name="connsiteX0" fmla="*/ 38349 w 38349"/>
                  <a:gd name="connsiteY0" fmla="*/ 89316 h 89315"/>
                  <a:gd name="connsiteX1" fmla="*/ 38349 w 38349"/>
                  <a:gd name="connsiteY1" fmla="*/ 23528 h 89315"/>
                  <a:gd name="connsiteX2" fmla="*/ 0 w 38349"/>
                  <a:gd name="connsiteY2" fmla="*/ 0 h 89315"/>
                </a:gdLst>
                <a:ahLst/>
                <a:cxnLst>
                  <a:cxn ang="0">
                    <a:pos x="connsiteX0" y="connsiteY0"/>
                  </a:cxn>
                  <a:cxn ang="0">
                    <a:pos x="connsiteX1" y="connsiteY1"/>
                  </a:cxn>
                  <a:cxn ang="0">
                    <a:pos x="connsiteX2" y="connsiteY2"/>
                  </a:cxn>
                </a:cxnLst>
                <a:rect l="l" t="t" r="r" b="b"/>
                <a:pathLst>
                  <a:path w="38349" h="89315">
                    <a:moveTo>
                      <a:pt x="38349" y="89316"/>
                    </a:moveTo>
                    <a:lnTo>
                      <a:pt x="38349" y="23528"/>
                    </a:lnTo>
                    <a:lnTo>
                      <a:pt x="0" y="0"/>
                    </a:lnTo>
                  </a:path>
                </a:pathLst>
              </a:custGeom>
              <a:noFill/>
              <a:ln w="12700" cap="flat">
                <a:solidFill>
                  <a:srgbClr val="01A98D"/>
                </a:solidFill>
                <a:prstDash val="solid"/>
                <a:round/>
              </a:ln>
            </p:spPr>
            <p:txBody>
              <a:bodyPr rtlCol="0" anchor="ctr"/>
              <a:lstStyle/>
              <a:p>
                <a:endParaRPr lang="en-US"/>
              </a:p>
            </p:txBody>
          </p:sp>
        </p:grpSp>
        <p:grpSp>
          <p:nvGrpSpPr>
            <p:cNvPr id="985" name="Graphic 1959">
              <a:extLst>
                <a:ext uri="{FF2B5EF4-FFF2-40B4-BE49-F238E27FC236}">
                  <a16:creationId xmlns:a16="http://schemas.microsoft.com/office/drawing/2014/main" id="{8AB5DC19-FC40-C66C-57B3-D094E463472D}"/>
                </a:ext>
              </a:extLst>
            </p:cNvPr>
            <p:cNvGrpSpPr/>
            <p:nvPr/>
          </p:nvGrpSpPr>
          <p:grpSpPr>
            <a:xfrm>
              <a:off x="2106490" y="983533"/>
              <a:ext cx="471991" cy="352501"/>
              <a:chOff x="2106490" y="983533"/>
              <a:chExt cx="471991" cy="352501"/>
            </a:xfrm>
            <a:noFill/>
          </p:grpSpPr>
          <p:grpSp>
            <p:nvGrpSpPr>
              <p:cNvPr id="991" name="Graphic 1959">
                <a:extLst>
                  <a:ext uri="{FF2B5EF4-FFF2-40B4-BE49-F238E27FC236}">
                    <a16:creationId xmlns:a16="http://schemas.microsoft.com/office/drawing/2014/main" id="{A882917C-96C3-759A-F734-10933673CF84}"/>
                  </a:ext>
                </a:extLst>
              </p:cNvPr>
              <p:cNvGrpSpPr/>
              <p:nvPr/>
            </p:nvGrpSpPr>
            <p:grpSpPr>
              <a:xfrm>
                <a:off x="2106490" y="1205881"/>
                <a:ext cx="471991" cy="130153"/>
                <a:chOff x="2106490" y="1205881"/>
                <a:chExt cx="471991" cy="130153"/>
              </a:xfrm>
              <a:noFill/>
            </p:grpSpPr>
            <p:sp>
              <p:nvSpPr>
                <p:cNvPr id="993" name="Freeform: Shape 873">
                  <a:extLst>
                    <a:ext uri="{FF2B5EF4-FFF2-40B4-BE49-F238E27FC236}">
                      <a16:creationId xmlns:a16="http://schemas.microsoft.com/office/drawing/2014/main" id="{B59B025A-FB74-E1D2-7BF9-8F3BBA7330B5}"/>
                    </a:ext>
                  </a:extLst>
                </p:cNvPr>
                <p:cNvSpPr/>
                <p:nvPr/>
              </p:nvSpPr>
              <p:spPr>
                <a:xfrm>
                  <a:off x="2578481" y="1205881"/>
                  <a:ext cx="3554" cy="43929"/>
                </a:xfrm>
                <a:custGeom>
                  <a:avLst/>
                  <a:gdLst>
                    <a:gd name="connsiteX0" fmla="*/ 0 w 3554"/>
                    <a:gd name="connsiteY0" fmla="*/ 43929 h 43929"/>
                    <a:gd name="connsiteX1" fmla="*/ 0 w 3554"/>
                    <a:gd name="connsiteY1" fmla="*/ 0 h 43929"/>
                  </a:gdLst>
                  <a:ahLst/>
                  <a:cxnLst>
                    <a:cxn ang="0">
                      <a:pos x="connsiteX0" y="connsiteY0"/>
                    </a:cxn>
                    <a:cxn ang="0">
                      <a:pos x="connsiteX1" y="connsiteY1"/>
                    </a:cxn>
                  </a:cxnLst>
                  <a:rect l="l" t="t" r="r" b="b"/>
                  <a:pathLst>
                    <a:path w="3554" h="43929">
                      <a:moveTo>
                        <a:pt x="0" y="43929"/>
                      </a:moveTo>
                      <a:lnTo>
                        <a:pt x="0" y="0"/>
                      </a:lnTo>
                    </a:path>
                  </a:pathLst>
                </a:custGeom>
                <a:ln w="12700" cap="flat">
                  <a:solidFill>
                    <a:srgbClr val="FFFFFF"/>
                  </a:solidFill>
                  <a:prstDash val="solid"/>
                  <a:round/>
                </a:ln>
              </p:spPr>
              <p:txBody>
                <a:bodyPr rtlCol="0" anchor="ctr"/>
                <a:lstStyle/>
                <a:p>
                  <a:endParaRPr lang="en-US"/>
                </a:p>
              </p:txBody>
            </p:sp>
            <p:sp>
              <p:nvSpPr>
                <p:cNvPr id="994" name="Freeform: Shape 874">
                  <a:extLst>
                    <a:ext uri="{FF2B5EF4-FFF2-40B4-BE49-F238E27FC236}">
                      <a16:creationId xmlns:a16="http://schemas.microsoft.com/office/drawing/2014/main" id="{F1E6D482-0B04-2E17-79FE-F98652D53370}"/>
                    </a:ext>
                  </a:extLst>
                </p:cNvPr>
                <p:cNvSpPr/>
                <p:nvPr/>
              </p:nvSpPr>
              <p:spPr>
                <a:xfrm>
                  <a:off x="2362602" y="1267545"/>
                  <a:ext cx="215879" cy="68488"/>
                </a:xfrm>
                <a:custGeom>
                  <a:avLst/>
                  <a:gdLst>
                    <a:gd name="connsiteX0" fmla="*/ 0 w 215879"/>
                    <a:gd name="connsiteY0" fmla="*/ 68489 h 68488"/>
                    <a:gd name="connsiteX1" fmla="*/ 215879 w 215879"/>
                    <a:gd name="connsiteY1" fmla="*/ 27403 h 68488"/>
                    <a:gd name="connsiteX2" fmla="*/ 215879 w 215879"/>
                    <a:gd name="connsiteY2" fmla="*/ 0 h 68488"/>
                  </a:gdLst>
                  <a:ahLst/>
                  <a:cxnLst>
                    <a:cxn ang="0">
                      <a:pos x="connsiteX0" y="connsiteY0"/>
                    </a:cxn>
                    <a:cxn ang="0">
                      <a:pos x="connsiteX1" y="connsiteY1"/>
                    </a:cxn>
                    <a:cxn ang="0">
                      <a:pos x="connsiteX2" y="connsiteY2"/>
                    </a:cxn>
                  </a:cxnLst>
                  <a:rect l="l" t="t" r="r" b="b"/>
                  <a:pathLst>
                    <a:path w="215879" h="68488">
                      <a:moveTo>
                        <a:pt x="0" y="68489"/>
                      </a:moveTo>
                      <a:lnTo>
                        <a:pt x="215879" y="27403"/>
                      </a:lnTo>
                      <a:lnTo>
                        <a:pt x="215879" y="0"/>
                      </a:lnTo>
                    </a:path>
                  </a:pathLst>
                </a:custGeom>
                <a:noFill/>
                <a:ln w="12700" cap="flat">
                  <a:solidFill>
                    <a:srgbClr val="FFFFFF"/>
                  </a:solidFill>
                  <a:prstDash val="solid"/>
                  <a:round/>
                </a:ln>
              </p:spPr>
              <p:txBody>
                <a:bodyPr rtlCol="0" anchor="ctr"/>
                <a:lstStyle/>
                <a:p>
                  <a:endParaRPr lang="en-US"/>
                </a:p>
              </p:txBody>
            </p:sp>
            <p:sp>
              <p:nvSpPr>
                <p:cNvPr id="995" name="Freeform: Shape 875">
                  <a:extLst>
                    <a:ext uri="{FF2B5EF4-FFF2-40B4-BE49-F238E27FC236}">
                      <a16:creationId xmlns:a16="http://schemas.microsoft.com/office/drawing/2014/main" id="{0BA4A8EC-FF1E-B089-F330-43D455790AD0}"/>
                    </a:ext>
                  </a:extLst>
                </p:cNvPr>
                <p:cNvSpPr/>
                <p:nvPr/>
              </p:nvSpPr>
              <p:spPr>
                <a:xfrm>
                  <a:off x="2106490" y="1236802"/>
                  <a:ext cx="215879" cy="99232"/>
                </a:xfrm>
                <a:custGeom>
                  <a:avLst/>
                  <a:gdLst>
                    <a:gd name="connsiteX0" fmla="*/ 0 w 215879"/>
                    <a:gd name="connsiteY0" fmla="*/ 0 h 99232"/>
                    <a:gd name="connsiteX1" fmla="*/ 0 w 215879"/>
                    <a:gd name="connsiteY1" fmla="*/ 58146 h 99232"/>
                    <a:gd name="connsiteX2" fmla="*/ 215879 w 215879"/>
                    <a:gd name="connsiteY2" fmla="*/ 99232 h 99232"/>
                  </a:gdLst>
                  <a:ahLst/>
                  <a:cxnLst>
                    <a:cxn ang="0">
                      <a:pos x="connsiteX0" y="connsiteY0"/>
                    </a:cxn>
                    <a:cxn ang="0">
                      <a:pos x="connsiteX1" y="connsiteY1"/>
                    </a:cxn>
                    <a:cxn ang="0">
                      <a:pos x="connsiteX2" y="connsiteY2"/>
                    </a:cxn>
                  </a:cxnLst>
                  <a:rect l="l" t="t" r="r" b="b"/>
                  <a:pathLst>
                    <a:path w="215879" h="99232">
                      <a:moveTo>
                        <a:pt x="0" y="0"/>
                      </a:moveTo>
                      <a:lnTo>
                        <a:pt x="0" y="58146"/>
                      </a:lnTo>
                      <a:lnTo>
                        <a:pt x="215879" y="99232"/>
                      </a:lnTo>
                    </a:path>
                  </a:pathLst>
                </a:custGeom>
                <a:noFill/>
                <a:ln w="12700" cap="flat">
                  <a:solidFill>
                    <a:srgbClr val="FFFFFF"/>
                  </a:solidFill>
                  <a:prstDash val="solid"/>
                  <a:round/>
                </a:ln>
              </p:spPr>
              <p:txBody>
                <a:bodyPr rtlCol="0" anchor="ctr"/>
                <a:lstStyle/>
                <a:p>
                  <a:endParaRPr lang="en-US"/>
                </a:p>
              </p:txBody>
            </p:sp>
          </p:grpSp>
          <p:sp>
            <p:nvSpPr>
              <p:cNvPr id="992" name="Freeform: Shape 872">
                <a:extLst>
                  <a:ext uri="{FF2B5EF4-FFF2-40B4-BE49-F238E27FC236}">
                    <a16:creationId xmlns:a16="http://schemas.microsoft.com/office/drawing/2014/main" id="{D9F3F463-E9A6-15F0-303E-481F25751489}"/>
                  </a:ext>
                </a:extLst>
              </p:cNvPr>
              <p:cNvSpPr/>
              <p:nvPr/>
            </p:nvSpPr>
            <p:spPr>
              <a:xfrm>
                <a:off x="2106490" y="983533"/>
                <a:ext cx="471991" cy="352501"/>
              </a:xfrm>
              <a:custGeom>
                <a:avLst/>
                <a:gdLst>
                  <a:gd name="connsiteX0" fmla="*/ 471992 w 471991"/>
                  <a:gd name="connsiteY0" fmla="*/ 201485 h 352501"/>
                  <a:gd name="connsiteX1" fmla="*/ 471992 w 471991"/>
                  <a:gd name="connsiteY1" fmla="*/ 0 h 352501"/>
                  <a:gd name="connsiteX2" fmla="*/ 256112 w 471991"/>
                  <a:gd name="connsiteY2" fmla="*/ 26692 h 352501"/>
                  <a:gd name="connsiteX3" fmla="*/ 256112 w 471991"/>
                  <a:gd name="connsiteY3" fmla="*/ 352501 h 352501"/>
                  <a:gd name="connsiteX4" fmla="*/ 215879 w 471991"/>
                  <a:gd name="connsiteY4" fmla="*/ 352501 h 352501"/>
                  <a:gd name="connsiteX5" fmla="*/ 215879 w 471991"/>
                  <a:gd name="connsiteY5" fmla="*/ 26656 h 352501"/>
                  <a:gd name="connsiteX6" fmla="*/ 0 w 471991"/>
                  <a:gd name="connsiteY6" fmla="*/ 0 h 352501"/>
                  <a:gd name="connsiteX7" fmla="*/ 0 w 471991"/>
                  <a:gd name="connsiteY7" fmla="*/ 149914 h 35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991" h="352501">
                    <a:moveTo>
                      <a:pt x="471992" y="201485"/>
                    </a:moveTo>
                    <a:lnTo>
                      <a:pt x="471992" y="0"/>
                    </a:lnTo>
                    <a:lnTo>
                      <a:pt x="256112" y="26692"/>
                    </a:lnTo>
                    <a:lnTo>
                      <a:pt x="256112" y="352501"/>
                    </a:lnTo>
                    <a:lnTo>
                      <a:pt x="215879" y="352501"/>
                    </a:lnTo>
                    <a:lnTo>
                      <a:pt x="215879" y="26656"/>
                    </a:lnTo>
                    <a:lnTo>
                      <a:pt x="0" y="0"/>
                    </a:lnTo>
                    <a:lnTo>
                      <a:pt x="0" y="149914"/>
                    </a:lnTo>
                  </a:path>
                </a:pathLst>
              </a:custGeom>
              <a:noFill/>
              <a:ln w="12700" cap="flat">
                <a:solidFill>
                  <a:srgbClr val="FFFFFF"/>
                </a:solidFill>
                <a:prstDash val="solid"/>
                <a:round/>
              </a:ln>
            </p:spPr>
            <p:txBody>
              <a:bodyPr rtlCol="0" anchor="ctr"/>
              <a:lstStyle/>
              <a:p>
                <a:endParaRPr lang="en-US" dirty="0"/>
              </a:p>
            </p:txBody>
          </p:sp>
        </p:grpSp>
        <p:sp>
          <p:nvSpPr>
            <p:cNvPr id="986" name="Freeform: Shape 865">
              <a:extLst>
                <a:ext uri="{FF2B5EF4-FFF2-40B4-BE49-F238E27FC236}">
                  <a16:creationId xmlns:a16="http://schemas.microsoft.com/office/drawing/2014/main" id="{AE52F39A-8C7A-E6DF-8707-E2FBE4B15000}"/>
                </a:ext>
              </a:extLst>
            </p:cNvPr>
            <p:cNvSpPr/>
            <p:nvPr/>
          </p:nvSpPr>
          <p:spPr>
            <a:xfrm>
              <a:off x="2323506" y="1302198"/>
              <a:ext cx="38136" cy="2985"/>
            </a:xfrm>
            <a:custGeom>
              <a:avLst/>
              <a:gdLst>
                <a:gd name="connsiteX0" fmla="*/ 38136 w 38136"/>
                <a:gd name="connsiteY0" fmla="*/ 142 h 2985"/>
                <a:gd name="connsiteX1" fmla="*/ 19548 w 38136"/>
                <a:gd name="connsiteY1" fmla="*/ 2986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6"/>
                  </a:lnTo>
                  <a:lnTo>
                    <a:pt x="0" y="0"/>
                  </a:lnTo>
                </a:path>
              </a:pathLst>
            </a:custGeom>
            <a:noFill/>
            <a:ln w="12700" cap="flat">
              <a:solidFill>
                <a:srgbClr val="FFFFFF"/>
              </a:solidFill>
              <a:prstDash val="solid"/>
              <a:round/>
            </a:ln>
          </p:spPr>
          <p:txBody>
            <a:bodyPr rtlCol="0" anchor="ctr"/>
            <a:lstStyle/>
            <a:p>
              <a:endParaRPr lang="en-US"/>
            </a:p>
          </p:txBody>
        </p:sp>
        <p:sp>
          <p:nvSpPr>
            <p:cNvPr id="987" name="Freeform: Shape 866">
              <a:extLst>
                <a:ext uri="{FF2B5EF4-FFF2-40B4-BE49-F238E27FC236}">
                  <a16:creationId xmlns:a16="http://schemas.microsoft.com/office/drawing/2014/main" id="{B941D973-521D-B14F-4B42-3B1602D35A05}"/>
                </a:ext>
              </a:extLst>
            </p:cNvPr>
            <p:cNvSpPr/>
            <p:nvPr/>
          </p:nvSpPr>
          <p:spPr>
            <a:xfrm>
              <a:off x="2323506" y="1044771"/>
              <a:ext cx="38136" cy="2985"/>
            </a:xfrm>
            <a:custGeom>
              <a:avLst/>
              <a:gdLst>
                <a:gd name="connsiteX0" fmla="*/ 38136 w 38136"/>
                <a:gd name="connsiteY0" fmla="*/ 142 h 2985"/>
                <a:gd name="connsiteX1" fmla="*/ 19548 w 38136"/>
                <a:gd name="connsiteY1" fmla="*/ 2985 h 2985"/>
                <a:gd name="connsiteX2" fmla="*/ 0 w 38136"/>
                <a:gd name="connsiteY2" fmla="*/ 0 h 2985"/>
              </a:gdLst>
              <a:ahLst/>
              <a:cxnLst>
                <a:cxn ang="0">
                  <a:pos x="connsiteX0" y="connsiteY0"/>
                </a:cxn>
                <a:cxn ang="0">
                  <a:pos x="connsiteX1" y="connsiteY1"/>
                </a:cxn>
                <a:cxn ang="0">
                  <a:pos x="connsiteX2" y="connsiteY2"/>
                </a:cxn>
              </a:cxnLst>
              <a:rect l="l" t="t" r="r" b="b"/>
              <a:pathLst>
                <a:path w="38136" h="2985">
                  <a:moveTo>
                    <a:pt x="38136" y="142"/>
                  </a:moveTo>
                  <a:lnTo>
                    <a:pt x="19548" y="2985"/>
                  </a:lnTo>
                  <a:lnTo>
                    <a:pt x="0" y="0"/>
                  </a:lnTo>
                </a:path>
              </a:pathLst>
            </a:custGeom>
            <a:noFill/>
            <a:ln w="12700" cap="flat">
              <a:solidFill>
                <a:srgbClr val="FFFFFF"/>
              </a:solidFill>
              <a:prstDash val="solid"/>
              <a:round/>
            </a:ln>
          </p:spPr>
          <p:txBody>
            <a:bodyPr rtlCol="0" anchor="ctr"/>
            <a:lstStyle/>
            <a:p>
              <a:endParaRPr lang="en-US"/>
            </a:p>
          </p:txBody>
        </p:sp>
        <p:sp>
          <p:nvSpPr>
            <p:cNvPr id="988" name="Freeform: Shape 867">
              <a:extLst>
                <a:ext uri="{FF2B5EF4-FFF2-40B4-BE49-F238E27FC236}">
                  <a16:creationId xmlns:a16="http://schemas.microsoft.com/office/drawing/2014/main" id="{3609459B-C003-257D-7ABC-0527EC1425D2}"/>
                </a:ext>
              </a:extLst>
            </p:cNvPr>
            <p:cNvSpPr/>
            <p:nvPr/>
          </p:nvSpPr>
          <p:spPr>
            <a:xfrm>
              <a:off x="2322405" y="1010189"/>
              <a:ext cx="40197" cy="3554"/>
            </a:xfrm>
            <a:custGeom>
              <a:avLst/>
              <a:gdLst>
                <a:gd name="connsiteX0" fmla="*/ 40198 w 40197"/>
                <a:gd name="connsiteY0" fmla="*/ 0 h 3554"/>
                <a:gd name="connsiteX1" fmla="*/ 0 w 40197"/>
                <a:gd name="connsiteY1" fmla="*/ 0 h 3554"/>
              </a:gdLst>
              <a:ahLst/>
              <a:cxnLst>
                <a:cxn ang="0">
                  <a:pos x="connsiteX0" y="connsiteY0"/>
                </a:cxn>
                <a:cxn ang="0">
                  <a:pos x="connsiteX1" y="connsiteY1"/>
                </a:cxn>
              </a:cxnLst>
              <a:rect l="l" t="t" r="r" b="b"/>
              <a:pathLst>
                <a:path w="40197" h="3554">
                  <a:moveTo>
                    <a:pt x="40198" y="0"/>
                  </a:moveTo>
                  <a:lnTo>
                    <a:pt x="0" y="0"/>
                  </a:lnTo>
                </a:path>
              </a:pathLst>
            </a:custGeom>
            <a:ln w="12700" cap="flat">
              <a:solidFill>
                <a:srgbClr val="FFFFFF"/>
              </a:solidFill>
              <a:prstDash val="solid"/>
              <a:round/>
            </a:ln>
          </p:spPr>
          <p:txBody>
            <a:bodyPr rtlCol="0" anchor="ctr"/>
            <a:lstStyle/>
            <a:p>
              <a:endParaRPr lang="en-US"/>
            </a:p>
          </p:txBody>
        </p:sp>
        <p:sp>
          <p:nvSpPr>
            <p:cNvPr id="989" name="Freeform: Shape 868">
              <a:extLst>
                <a:ext uri="{FF2B5EF4-FFF2-40B4-BE49-F238E27FC236}">
                  <a16:creationId xmlns:a16="http://schemas.microsoft.com/office/drawing/2014/main" id="{CCB3FD86-5142-B8D0-E9B0-08A5BF6379C2}"/>
                </a:ext>
              </a:extLst>
            </p:cNvPr>
            <p:cNvSpPr/>
            <p:nvPr/>
          </p:nvSpPr>
          <p:spPr>
            <a:xfrm>
              <a:off x="2106490" y="1148659"/>
              <a:ext cx="3554" cy="66107"/>
            </a:xfrm>
            <a:custGeom>
              <a:avLst/>
              <a:gdLst>
                <a:gd name="connsiteX0" fmla="*/ 0 w 3554"/>
                <a:gd name="connsiteY0" fmla="*/ 0 h 66107"/>
                <a:gd name="connsiteX1" fmla="*/ 0 w 3554"/>
                <a:gd name="connsiteY1" fmla="*/ 66107 h 66107"/>
              </a:gdLst>
              <a:ahLst/>
              <a:cxnLst>
                <a:cxn ang="0">
                  <a:pos x="connsiteX0" y="connsiteY0"/>
                </a:cxn>
                <a:cxn ang="0">
                  <a:pos x="connsiteX1" y="connsiteY1"/>
                </a:cxn>
              </a:cxnLst>
              <a:rect l="l" t="t" r="r" b="b"/>
              <a:pathLst>
                <a:path w="3554" h="66107">
                  <a:moveTo>
                    <a:pt x="0" y="0"/>
                  </a:moveTo>
                  <a:lnTo>
                    <a:pt x="0" y="66107"/>
                  </a:lnTo>
                </a:path>
              </a:pathLst>
            </a:custGeom>
            <a:ln w="12700" cap="flat">
              <a:solidFill>
                <a:srgbClr val="FFFFFF"/>
              </a:solidFill>
              <a:prstDash val="solid"/>
              <a:round/>
            </a:ln>
          </p:spPr>
          <p:txBody>
            <a:bodyPr rtlCol="0" anchor="ctr"/>
            <a:lstStyle/>
            <a:p>
              <a:endParaRPr lang="en-US"/>
            </a:p>
          </p:txBody>
        </p:sp>
        <p:sp>
          <p:nvSpPr>
            <p:cNvPr id="990" name="Freeform: Shape 869">
              <a:extLst>
                <a:ext uri="{FF2B5EF4-FFF2-40B4-BE49-F238E27FC236}">
                  <a16:creationId xmlns:a16="http://schemas.microsoft.com/office/drawing/2014/main" id="{1EF0D10D-ACA0-2144-50BA-9B5F6090EF35}"/>
                </a:ext>
              </a:extLst>
            </p:cNvPr>
            <p:cNvSpPr/>
            <p:nvPr/>
          </p:nvSpPr>
          <p:spPr>
            <a:xfrm>
              <a:off x="2147860" y="952398"/>
              <a:ext cx="194625" cy="57790"/>
            </a:xfrm>
            <a:custGeom>
              <a:avLst/>
              <a:gdLst>
                <a:gd name="connsiteX0" fmla="*/ 0 w 194625"/>
                <a:gd name="connsiteY0" fmla="*/ 36252 h 57790"/>
                <a:gd name="connsiteX1" fmla="*/ 0 w 194625"/>
                <a:gd name="connsiteY1" fmla="*/ 0 h 57790"/>
                <a:gd name="connsiteX2" fmla="*/ 194626 w 194625"/>
                <a:gd name="connsiteY2" fmla="*/ 57791 h 57790"/>
              </a:gdLst>
              <a:ahLst/>
              <a:cxnLst>
                <a:cxn ang="0">
                  <a:pos x="connsiteX0" y="connsiteY0"/>
                </a:cxn>
                <a:cxn ang="0">
                  <a:pos x="connsiteX1" y="connsiteY1"/>
                </a:cxn>
                <a:cxn ang="0">
                  <a:pos x="connsiteX2" y="connsiteY2"/>
                </a:cxn>
              </a:cxnLst>
              <a:rect l="l" t="t" r="r" b="b"/>
              <a:pathLst>
                <a:path w="194625" h="57790">
                  <a:moveTo>
                    <a:pt x="0" y="36252"/>
                  </a:moveTo>
                  <a:lnTo>
                    <a:pt x="0" y="0"/>
                  </a:lnTo>
                  <a:lnTo>
                    <a:pt x="194626" y="57791"/>
                  </a:lnTo>
                </a:path>
              </a:pathLst>
            </a:custGeom>
            <a:noFill/>
            <a:ln w="12700" cap="flat">
              <a:solidFill>
                <a:srgbClr val="FFFFFF"/>
              </a:solidFill>
              <a:prstDash val="solid"/>
              <a:round/>
            </a:ln>
          </p:spPr>
          <p:txBody>
            <a:bodyPr rtlCol="0" anchor="ctr"/>
            <a:lstStyle/>
            <a:p>
              <a:endParaRPr lang="en-US"/>
            </a:p>
          </p:txBody>
        </p:sp>
      </p:grpSp>
      <p:sp>
        <p:nvSpPr>
          <p:cNvPr id="11" name="TextBox 10">
            <a:extLst>
              <a:ext uri="{FF2B5EF4-FFF2-40B4-BE49-F238E27FC236}">
                <a16:creationId xmlns:a16="http://schemas.microsoft.com/office/drawing/2014/main" id="{433E7AD1-B577-86EB-F08A-238BC65B1BFF}"/>
              </a:ext>
            </a:extLst>
          </p:cNvPr>
          <p:cNvSpPr txBox="1"/>
          <p:nvPr/>
        </p:nvSpPr>
        <p:spPr>
          <a:xfrm>
            <a:off x="5632415" y="797110"/>
            <a:ext cx="508473" cy="276999"/>
          </a:xfrm>
          <a:prstGeom prst="rect">
            <a:avLst/>
          </a:prstGeom>
          <a:noFill/>
        </p:spPr>
        <p:txBody>
          <a:bodyPr wrap="none" rtlCol="0">
            <a:spAutoFit/>
          </a:bodyPr>
          <a:lstStyle/>
          <a:p>
            <a:r>
              <a:rPr lang="en-US" sz="1200" dirty="0"/>
              <a:t>User</a:t>
            </a:r>
          </a:p>
        </p:txBody>
      </p:sp>
      <p:grpSp>
        <p:nvGrpSpPr>
          <p:cNvPr id="3" name="Group 2">
            <a:extLst>
              <a:ext uri="{FF2B5EF4-FFF2-40B4-BE49-F238E27FC236}">
                <a16:creationId xmlns:a16="http://schemas.microsoft.com/office/drawing/2014/main" id="{F13611D8-0DCE-7A4C-9B3D-BB8976B69A45}"/>
              </a:ext>
            </a:extLst>
          </p:cNvPr>
          <p:cNvGrpSpPr/>
          <p:nvPr/>
        </p:nvGrpSpPr>
        <p:grpSpPr>
          <a:xfrm>
            <a:off x="6096000" y="1786961"/>
            <a:ext cx="735662" cy="570615"/>
            <a:chOff x="6152575" y="1890080"/>
            <a:chExt cx="735662" cy="570615"/>
          </a:xfrm>
        </p:grpSpPr>
        <p:grpSp>
          <p:nvGrpSpPr>
            <p:cNvPr id="5" name="Graphic 18">
              <a:extLst>
                <a:ext uri="{FF2B5EF4-FFF2-40B4-BE49-F238E27FC236}">
                  <a16:creationId xmlns:a16="http://schemas.microsoft.com/office/drawing/2014/main" id="{8E9CE5D2-DCF2-81C6-2AAD-0354DFBEE4DE}"/>
                </a:ext>
              </a:extLst>
            </p:cNvPr>
            <p:cNvGrpSpPr/>
            <p:nvPr/>
          </p:nvGrpSpPr>
          <p:grpSpPr>
            <a:xfrm>
              <a:off x="6215194" y="1890080"/>
              <a:ext cx="496385" cy="570615"/>
              <a:chOff x="6215194" y="1890080"/>
              <a:chExt cx="496385" cy="570615"/>
            </a:xfrm>
            <a:noFill/>
          </p:grpSpPr>
          <p:sp>
            <p:nvSpPr>
              <p:cNvPr id="23" name="Freeform: Shape 50">
                <a:extLst>
                  <a:ext uri="{FF2B5EF4-FFF2-40B4-BE49-F238E27FC236}">
                    <a16:creationId xmlns:a16="http://schemas.microsoft.com/office/drawing/2014/main" id="{A1C60464-9ED2-DFFB-6929-2C70C785CC91}"/>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24" name="Freeform: Shape 51">
                <a:extLst>
                  <a:ext uri="{FF2B5EF4-FFF2-40B4-BE49-F238E27FC236}">
                    <a16:creationId xmlns:a16="http://schemas.microsoft.com/office/drawing/2014/main" id="{F1C5659A-9220-AE82-93B7-CDC9C7354927}"/>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232F3E"/>
                </a:solidFill>
                <a:prstDash val="solid"/>
                <a:round/>
              </a:ln>
            </p:spPr>
            <p:txBody>
              <a:bodyPr rtlCol="0" anchor="ctr"/>
              <a:lstStyle/>
              <a:p>
                <a:endParaRPr lang="en-US"/>
              </a:p>
            </p:txBody>
          </p:sp>
          <p:sp>
            <p:nvSpPr>
              <p:cNvPr id="25" name="Freeform: Shape 52">
                <a:extLst>
                  <a:ext uri="{FF2B5EF4-FFF2-40B4-BE49-F238E27FC236}">
                    <a16:creationId xmlns:a16="http://schemas.microsoft.com/office/drawing/2014/main" id="{373274AB-706D-4CA4-A1C3-B08C33F6572A}"/>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232F3E"/>
                </a:solidFill>
                <a:prstDash val="solid"/>
                <a:round/>
              </a:ln>
            </p:spPr>
            <p:txBody>
              <a:bodyPr rtlCol="0" anchor="ctr"/>
              <a:lstStyle/>
              <a:p>
                <a:endParaRPr lang="en-US"/>
              </a:p>
            </p:txBody>
          </p:sp>
          <p:sp>
            <p:nvSpPr>
              <p:cNvPr id="26" name="Freeform: Shape 53">
                <a:extLst>
                  <a:ext uri="{FF2B5EF4-FFF2-40B4-BE49-F238E27FC236}">
                    <a16:creationId xmlns:a16="http://schemas.microsoft.com/office/drawing/2014/main" id="{4751DB5C-78C2-EBD1-86F2-A917396E877E}"/>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232F3E"/>
                </a:solidFill>
                <a:prstDash val="solid"/>
                <a:round/>
              </a:ln>
            </p:spPr>
            <p:txBody>
              <a:bodyPr rtlCol="0" anchor="ctr"/>
              <a:lstStyle/>
              <a:p>
                <a:endParaRPr lang="en-US"/>
              </a:p>
            </p:txBody>
          </p:sp>
          <p:sp>
            <p:nvSpPr>
              <p:cNvPr id="27" name="Freeform: Shape 54">
                <a:extLst>
                  <a:ext uri="{FF2B5EF4-FFF2-40B4-BE49-F238E27FC236}">
                    <a16:creationId xmlns:a16="http://schemas.microsoft.com/office/drawing/2014/main" id="{63E1F2E9-C7E8-8FA7-4524-58384C45611C}"/>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232F3E"/>
                </a:solidFill>
                <a:prstDash val="solid"/>
                <a:round/>
              </a:ln>
            </p:spPr>
            <p:txBody>
              <a:bodyPr rtlCol="0" anchor="ctr"/>
              <a:lstStyle/>
              <a:p>
                <a:endParaRPr lang="en-US"/>
              </a:p>
            </p:txBody>
          </p:sp>
          <p:sp>
            <p:nvSpPr>
              <p:cNvPr id="28" name="Freeform: Shape 55">
                <a:extLst>
                  <a:ext uri="{FF2B5EF4-FFF2-40B4-BE49-F238E27FC236}">
                    <a16:creationId xmlns:a16="http://schemas.microsoft.com/office/drawing/2014/main" id="{AEA1F48B-2D08-1151-14A8-FF61DA8D5975}"/>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29" name="Freeform: Shape 56">
                <a:extLst>
                  <a:ext uri="{FF2B5EF4-FFF2-40B4-BE49-F238E27FC236}">
                    <a16:creationId xmlns:a16="http://schemas.microsoft.com/office/drawing/2014/main" id="{B09A284E-C37E-29EB-1C2C-D18B2BA7CF46}"/>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232F3E"/>
                </a:solidFill>
                <a:prstDash val="solid"/>
                <a:round/>
              </a:ln>
            </p:spPr>
            <p:txBody>
              <a:bodyPr rtlCol="0" anchor="ctr"/>
              <a:lstStyle/>
              <a:p>
                <a:endParaRPr lang="en-US"/>
              </a:p>
            </p:txBody>
          </p:sp>
          <p:sp>
            <p:nvSpPr>
              <p:cNvPr id="30" name="Freeform: Shape 57">
                <a:extLst>
                  <a:ext uri="{FF2B5EF4-FFF2-40B4-BE49-F238E27FC236}">
                    <a16:creationId xmlns:a16="http://schemas.microsoft.com/office/drawing/2014/main" id="{A3D8B1F1-0D79-766E-F086-EDC2E50813B9}"/>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232F3E"/>
                </a:solidFill>
                <a:prstDash val="solid"/>
                <a:round/>
              </a:ln>
            </p:spPr>
            <p:txBody>
              <a:bodyPr rtlCol="0" anchor="ctr"/>
              <a:lstStyle/>
              <a:p>
                <a:endParaRPr lang="en-US"/>
              </a:p>
            </p:txBody>
          </p:sp>
          <p:sp>
            <p:nvSpPr>
              <p:cNvPr id="31" name="Freeform: Shape 58">
                <a:extLst>
                  <a:ext uri="{FF2B5EF4-FFF2-40B4-BE49-F238E27FC236}">
                    <a16:creationId xmlns:a16="http://schemas.microsoft.com/office/drawing/2014/main" id="{AFC766EB-DD79-B24B-B672-05F27834302E}"/>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232F3E"/>
                </a:solidFill>
                <a:prstDash val="solid"/>
                <a:round/>
              </a:ln>
            </p:spPr>
            <p:txBody>
              <a:bodyPr rtlCol="0" anchor="ctr"/>
              <a:lstStyle/>
              <a:p>
                <a:endParaRPr lang="en-US"/>
              </a:p>
            </p:txBody>
          </p:sp>
          <p:sp>
            <p:nvSpPr>
              <p:cNvPr id="32" name="Freeform: Shape 59">
                <a:extLst>
                  <a:ext uri="{FF2B5EF4-FFF2-40B4-BE49-F238E27FC236}">
                    <a16:creationId xmlns:a16="http://schemas.microsoft.com/office/drawing/2014/main" id="{935E7C41-E0D3-BE30-7200-16D0A26883CB}"/>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232F3E"/>
                </a:solidFill>
                <a:prstDash val="solid"/>
                <a:round/>
              </a:ln>
            </p:spPr>
            <p:txBody>
              <a:bodyPr rtlCol="0" anchor="ctr"/>
              <a:lstStyle/>
              <a:p>
                <a:endParaRPr lang="en-US"/>
              </a:p>
            </p:txBody>
          </p:sp>
        </p:grpSp>
        <p:grpSp>
          <p:nvGrpSpPr>
            <p:cNvPr id="6" name="Graphic 18">
              <a:extLst>
                <a:ext uri="{FF2B5EF4-FFF2-40B4-BE49-F238E27FC236}">
                  <a16:creationId xmlns:a16="http://schemas.microsoft.com/office/drawing/2014/main" id="{F5D630E7-F39E-22FB-7027-3F1A0D3434F3}"/>
                </a:ext>
              </a:extLst>
            </p:cNvPr>
            <p:cNvGrpSpPr/>
            <p:nvPr/>
          </p:nvGrpSpPr>
          <p:grpSpPr>
            <a:xfrm>
              <a:off x="6415071" y="2046866"/>
              <a:ext cx="252965" cy="298130"/>
              <a:chOff x="6415071" y="2046866"/>
              <a:chExt cx="252965" cy="298130"/>
            </a:xfrm>
            <a:noFill/>
          </p:grpSpPr>
          <p:sp>
            <p:nvSpPr>
              <p:cNvPr id="18" name="Freeform: Shape 61">
                <a:extLst>
                  <a:ext uri="{FF2B5EF4-FFF2-40B4-BE49-F238E27FC236}">
                    <a16:creationId xmlns:a16="http://schemas.microsoft.com/office/drawing/2014/main" id="{F2369E84-C262-A42B-9377-C635C6F3B015}"/>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endParaRPr lang="en-US"/>
              </a:p>
            </p:txBody>
          </p:sp>
          <p:sp>
            <p:nvSpPr>
              <p:cNvPr id="19" name="Freeform: Shape 62">
                <a:extLst>
                  <a:ext uri="{FF2B5EF4-FFF2-40B4-BE49-F238E27FC236}">
                    <a16:creationId xmlns:a16="http://schemas.microsoft.com/office/drawing/2014/main" id="{ECF4BED9-D0E9-FB4C-E307-F901EE1BD903}"/>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endParaRPr lang="en-US"/>
              </a:p>
            </p:txBody>
          </p:sp>
          <p:sp>
            <p:nvSpPr>
              <p:cNvPr id="20" name="Freeform: Shape 719">
                <a:extLst>
                  <a:ext uri="{FF2B5EF4-FFF2-40B4-BE49-F238E27FC236}">
                    <a16:creationId xmlns:a16="http://schemas.microsoft.com/office/drawing/2014/main" id="{6BD62B84-C0A0-05A3-ADB8-C16CCBAF4333}"/>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endParaRPr lang="en-US"/>
              </a:p>
            </p:txBody>
          </p:sp>
          <p:sp>
            <p:nvSpPr>
              <p:cNvPr id="21" name="Freeform: Shape 720">
                <a:extLst>
                  <a:ext uri="{FF2B5EF4-FFF2-40B4-BE49-F238E27FC236}">
                    <a16:creationId xmlns:a16="http://schemas.microsoft.com/office/drawing/2014/main" id="{A4A9B594-88D9-7FEC-209A-3D1D896A67C3}"/>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endParaRPr lang="en-US"/>
              </a:p>
            </p:txBody>
          </p:sp>
          <p:sp>
            <p:nvSpPr>
              <p:cNvPr id="22" name="Freeform: Shape 721">
                <a:extLst>
                  <a:ext uri="{FF2B5EF4-FFF2-40B4-BE49-F238E27FC236}">
                    <a16:creationId xmlns:a16="http://schemas.microsoft.com/office/drawing/2014/main" id="{4705071F-98C1-0AC5-B765-E16AAD33386D}"/>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endParaRPr lang="en-US"/>
              </a:p>
            </p:txBody>
          </p:sp>
        </p:grpSp>
        <p:grpSp>
          <p:nvGrpSpPr>
            <p:cNvPr id="7" name="Graphic 18">
              <a:extLst>
                <a:ext uri="{FF2B5EF4-FFF2-40B4-BE49-F238E27FC236}">
                  <a16:creationId xmlns:a16="http://schemas.microsoft.com/office/drawing/2014/main" id="{2D21B173-F62E-2790-E784-CDE9CE54AD2E}"/>
                </a:ext>
              </a:extLst>
            </p:cNvPr>
            <p:cNvGrpSpPr/>
            <p:nvPr/>
          </p:nvGrpSpPr>
          <p:grpSpPr>
            <a:xfrm>
              <a:off x="6696650" y="2050980"/>
              <a:ext cx="191587" cy="274940"/>
              <a:chOff x="6696650" y="2050980"/>
              <a:chExt cx="191587" cy="274940"/>
            </a:xfrm>
            <a:noFill/>
          </p:grpSpPr>
          <p:sp>
            <p:nvSpPr>
              <p:cNvPr id="10" name="Freeform: Shape 723">
                <a:extLst>
                  <a:ext uri="{FF2B5EF4-FFF2-40B4-BE49-F238E27FC236}">
                    <a16:creationId xmlns:a16="http://schemas.microsoft.com/office/drawing/2014/main" id="{BF885F2A-5CE5-9B6D-C8F5-E9C4274D7EC1}"/>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232F3E"/>
                </a:solidFill>
                <a:prstDash val="solid"/>
                <a:round/>
              </a:ln>
            </p:spPr>
            <p:txBody>
              <a:bodyPr rtlCol="0" anchor="ctr"/>
              <a:lstStyle/>
              <a:p>
                <a:endParaRPr lang="en-US"/>
              </a:p>
            </p:txBody>
          </p:sp>
          <p:sp>
            <p:nvSpPr>
              <p:cNvPr id="12" name="Freeform: Shape 724">
                <a:extLst>
                  <a:ext uri="{FF2B5EF4-FFF2-40B4-BE49-F238E27FC236}">
                    <a16:creationId xmlns:a16="http://schemas.microsoft.com/office/drawing/2014/main" id="{76F9CBAD-E216-E6CF-E33A-3B032A7234C7}"/>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232F3E"/>
                </a:solidFill>
                <a:prstDash val="solid"/>
                <a:round/>
              </a:ln>
            </p:spPr>
            <p:txBody>
              <a:bodyPr rtlCol="0" anchor="ctr"/>
              <a:lstStyle/>
              <a:p>
                <a:endParaRPr lang="en-US"/>
              </a:p>
            </p:txBody>
          </p:sp>
          <p:sp>
            <p:nvSpPr>
              <p:cNvPr id="13" name="Freeform: Shape 725">
                <a:extLst>
                  <a:ext uri="{FF2B5EF4-FFF2-40B4-BE49-F238E27FC236}">
                    <a16:creationId xmlns:a16="http://schemas.microsoft.com/office/drawing/2014/main" id="{F9BBA5CC-F740-175C-A8B8-E51A890FB4D7}"/>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14" name="Freeform: Shape 726">
                <a:extLst>
                  <a:ext uri="{FF2B5EF4-FFF2-40B4-BE49-F238E27FC236}">
                    <a16:creationId xmlns:a16="http://schemas.microsoft.com/office/drawing/2014/main" id="{87DC6CF1-43F0-C6A5-D0D2-0445543CA80B}"/>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15" name="Freeform: Shape 727">
                <a:extLst>
                  <a:ext uri="{FF2B5EF4-FFF2-40B4-BE49-F238E27FC236}">
                    <a16:creationId xmlns:a16="http://schemas.microsoft.com/office/drawing/2014/main" id="{E6D84264-68AD-D281-F9D8-446C350E50E0}"/>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16" name="Freeform: Shape 728">
                <a:extLst>
                  <a:ext uri="{FF2B5EF4-FFF2-40B4-BE49-F238E27FC236}">
                    <a16:creationId xmlns:a16="http://schemas.microsoft.com/office/drawing/2014/main" id="{2CBEB23E-3A10-55E6-D5C7-B7AEDBEF21B5}"/>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17" name="Freeform: Shape 729">
                <a:extLst>
                  <a:ext uri="{FF2B5EF4-FFF2-40B4-BE49-F238E27FC236}">
                    <a16:creationId xmlns:a16="http://schemas.microsoft.com/office/drawing/2014/main" id="{8776B0C3-5009-FFE1-3096-7D61DE2334CF}"/>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01A98D"/>
                </a:solidFill>
                <a:prstDash val="solid"/>
                <a:round/>
              </a:ln>
            </p:spPr>
            <p:txBody>
              <a:bodyPr rtlCol="0" anchor="ctr"/>
              <a:lstStyle/>
              <a:p>
                <a:endParaRPr lang="en-US"/>
              </a:p>
            </p:txBody>
          </p:sp>
        </p:grpSp>
        <p:sp>
          <p:nvSpPr>
            <p:cNvPr id="8" name="Freeform: Shape 730">
              <a:extLst>
                <a:ext uri="{FF2B5EF4-FFF2-40B4-BE49-F238E27FC236}">
                  <a16:creationId xmlns:a16="http://schemas.microsoft.com/office/drawing/2014/main" id="{75B26AB2-C47E-155F-1D0B-A46E7D8583DE}"/>
                </a:ext>
              </a:extLst>
            </p:cNvPr>
            <p:cNvSpPr/>
            <p:nvPr/>
          </p:nvSpPr>
          <p:spPr>
            <a:xfrm>
              <a:off x="6152575" y="2244226"/>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endParaRPr lang="en-US"/>
            </a:p>
          </p:txBody>
        </p:sp>
      </p:grpSp>
      <p:grpSp>
        <p:nvGrpSpPr>
          <p:cNvPr id="216" name="Group 215">
            <a:extLst>
              <a:ext uri="{FF2B5EF4-FFF2-40B4-BE49-F238E27FC236}">
                <a16:creationId xmlns:a16="http://schemas.microsoft.com/office/drawing/2014/main" id="{54957DEA-9E09-B282-BB32-91A8EBEC8D6C}"/>
              </a:ext>
            </a:extLst>
          </p:cNvPr>
          <p:cNvGrpSpPr/>
          <p:nvPr/>
        </p:nvGrpSpPr>
        <p:grpSpPr>
          <a:xfrm>
            <a:off x="3510130" y="3838642"/>
            <a:ext cx="655458" cy="564900"/>
            <a:chOff x="6152575" y="1890080"/>
            <a:chExt cx="735662" cy="570615"/>
          </a:xfrm>
        </p:grpSpPr>
        <p:grpSp>
          <p:nvGrpSpPr>
            <p:cNvPr id="217" name="Graphic 18">
              <a:extLst>
                <a:ext uri="{FF2B5EF4-FFF2-40B4-BE49-F238E27FC236}">
                  <a16:creationId xmlns:a16="http://schemas.microsoft.com/office/drawing/2014/main" id="{8623EEC6-977B-8FDE-49EA-6F60927E8A02}"/>
                </a:ext>
              </a:extLst>
            </p:cNvPr>
            <p:cNvGrpSpPr/>
            <p:nvPr/>
          </p:nvGrpSpPr>
          <p:grpSpPr>
            <a:xfrm>
              <a:off x="6215194" y="1890080"/>
              <a:ext cx="496385" cy="570615"/>
              <a:chOff x="6215194" y="1890080"/>
              <a:chExt cx="496385" cy="570615"/>
            </a:xfrm>
            <a:noFill/>
          </p:grpSpPr>
          <p:sp>
            <p:nvSpPr>
              <p:cNvPr id="233" name="Freeform: Shape 50">
                <a:extLst>
                  <a:ext uri="{FF2B5EF4-FFF2-40B4-BE49-F238E27FC236}">
                    <a16:creationId xmlns:a16="http://schemas.microsoft.com/office/drawing/2014/main" id="{B61D0BEF-FD80-84E9-1E79-7A074A749406}"/>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234" name="Freeform: Shape 51">
                <a:extLst>
                  <a:ext uri="{FF2B5EF4-FFF2-40B4-BE49-F238E27FC236}">
                    <a16:creationId xmlns:a16="http://schemas.microsoft.com/office/drawing/2014/main" id="{43A9DB70-7721-1695-511D-994730DB8EEB}"/>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232F3E"/>
                </a:solidFill>
                <a:prstDash val="solid"/>
                <a:round/>
              </a:ln>
            </p:spPr>
            <p:txBody>
              <a:bodyPr rtlCol="0" anchor="ctr"/>
              <a:lstStyle/>
              <a:p>
                <a:endParaRPr lang="en-US"/>
              </a:p>
            </p:txBody>
          </p:sp>
          <p:sp>
            <p:nvSpPr>
              <p:cNvPr id="235" name="Freeform: Shape 52">
                <a:extLst>
                  <a:ext uri="{FF2B5EF4-FFF2-40B4-BE49-F238E27FC236}">
                    <a16:creationId xmlns:a16="http://schemas.microsoft.com/office/drawing/2014/main" id="{A34AA083-197D-431D-C34F-AFD983B47395}"/>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232F3E"/>
                </a:solidFill>
                <a:prstDash val="solid"/>
                <a:round/>
              </a:ln>
            </p:spPr>
            <p:txBody>
              <a:bodyPr rtlCol="0" anchor="ctr"/>
              <a:lstStyle/>
              <a:p>
                <a:endParaRPr lang="en-US"/>
              </a:p>
            </p:txBody>
          </p:sp>
          <p:sp>
            <p:nvSpPr>
              <p:cNvPr id="236" name="Freeform: Shape 53">
                <a:extLst>
                  <a:ext uri="{FF2B5EF4-FFF2-40B4-BE49-F238E27FC236}">
                    <a16:creationId xmlns:a16="http://schemas.microsoft.com/office/drawing/2014/main" id="{A66E1594-D0E5-C693-B343-72C9938F01F9}"/>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232F3E"/>
                </a:solidFill>
                <a:prstDash val="solid"/>
                <a:round/>
              </a:ln>
            </p:spPr>
            <p:txBody>
              <a:bodyPr rtlCol="0" anchor="ctr"/>
              <a:lstStyle/>
              <a:p>
                <a:endParaRPr lang="en-US"/>
              </a:p>
            </p:txBody>
          </p:sp>
          <p:sp>
            <p:nvSpPr>
              <p:cNvPr id="237" name="Freeform: Shape 54">
                <a:extLst>
                  <a:ext uri="{FF2B5EF4-FFF2-40B4-BE49-F238E27FC236}">
                    <a16:creationId xmlns:a16="http://schemas.microsoft.com/office/drawing/2014/main" id="{8243AE69-0A2A-19F8-272F-6DD34EA7B177}"/>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232F3E"/>
                </a:solidFill>
                <a:prstDash val="solid"/>
                <a:round/>
              </a:ln>
            </p:spPr>
            <p:txBody>
              <a:bodyPr rtlCol="0" anchor="ctr"/>
              <a:lstStyle/>
              <a:p>
                <a:endParaRPr lang="en-US"/>
              </a:p>
            </p:txBody>
          </p:sp>
          <p:sp>
            <p:nvSpPr>
              <p:cNvPr id="238" name="Freeform: Shape 55">
                <a:extLst>
                  <a:ext uri="{FF2B5EF4-FFF2-40B4-BE49-F238E27FC236}">
                    <a16:creationId xmlns:a16="http://schemas.microsoft.com/office/drawing/2014/main" id="{18940231-4F78-D5DA-42BA-BBD3F55F4181}"/>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239" name="Freeform: Shape 56">
                <a:extLst>
                  <a:ext uri="{FF2B5EF4-FFF2-40B4-BE49-F238E27FC236}">
                    <a16:creationId xmlns:a16="http://schemas.microsoft.com/office/drawing/2014/main" id="{CE45AF73-16EC-E080-55D9-B203A5D44BA9}"/>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232F3E"/>
                </a:solidFill>
                <a:prstDash val="solid"/>
                <a:round/>
              </a:ln>
            </p:spPr>
            <p:txBody>
              <a:bodyPr rtlCol="0" anchor="ctr"/>
              <a:lstStyle/>
              <a:p>
                <a:endParaRPr lang="en-US"/>
              </a:p>
            </p:txBody>
          </p:sp>
          <p:sp>
            <p:nvSpPr>
              <p:cNvPr id="240" name="Freeform: Shape 57">
                <a:extLst>
                  <a:ext uri="{FF2B5EF4-FFF2-40B4-BE49-F238E27FC236}">
                    <a16:creationId xmlns:a16="http://schemas.microsoft.com/office/drawing/2014/main" id="{EF7E481C-7E46-8958-6CA0-4610D79C9648}"/>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232F3E"/>
                </a:solidFill>
                <a:prstDash val="solid"/>
                <a:round/>
              </a:ln>
            </p:spPr>
            <p:txBody>
              <a:bodyPr rtlCol="0" anchor="ctr"/>
              <a:lstStyle/>
              <a:p>
                <a:endParaRPr lang="en-US"/>
              </a:p>
            </p:txBody>
          </p:sp>
          <p:sp>
            <p:nvSpPr>
              <p:cNvPr id="241" name="Freeform: Shape 58">
                <a:extLst>
                  <a:ext uri="{FF2B5EF4-FFF2-40B4-BE49-F238E27FC236}">
                    <a16:creationId xmlns:a16="http://schemas.microsoft.com/office/drawing/2014/main" id="{9A1D951D-D16E-4870-78C6-3ACB0809DE65}"/>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232F3E"/>
                </a:solidFill>
                <a:prstDash val="solid"/>
                <a:round/>
              </a:ln>
            </p:spPr>
            <p:txBody>
              <a:bodyPr rtlCol="0" anchor="ctr"/>
              <a:lstStyle/>
              <a:p>
                <a:endParaRPr lang="en-US"/>
              </a:p>
            </p:txBody>
          </p:sp>
          <p:sp>
            <p:nvSpPr>
              <p:cNvPr id="242" name="Freeform: Shape 59">
                <a:extLst>
                  <a:ext uri="{FF2B5EF4-FFF2-40B4-BE49-F238E27FC236}">
                    <a16:creationId xmlns:a16="http://schemas.microsoft.com/office/drawing/2014/main" id="{C416F0E3-E3A6-4987-6080-7B53A689A9C8}"/>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232F3E"/>
                </a:solidFill>
                <a:prstDash val="solid"/>
                <a:round/>
              </a:ln>
            </p:spPr>
            <p:txBody>
              <a:bodyPr rtlCol="0" anchor="ctr"/>
              <a:lstStyle/>
              <a:p>
                <a:endParaRPr lang="en-US"/>
              </a:p>
            </p:txBody>
          </p:sp>
        </p:grpSp>
        <p:grpSp>
          <p:nvGrpSpPr>
            <p:cNvPr id="218" name="Graphic 18">
              <a:extLst>
                <a:ext uri="{FF2B5EF4-FFF2-40B4-BE49-F238E27FC236}">
                  <a16:creationId xmlns:a16="http://schemas.microsoft.com/office/drawing/2014/main" id="{35582F0B-34F9-24D9-3C15-3784B3BEDBA2}"/>
                </a:ext>
              </a:extLst>
            </p:cNvPr>
            <p:cNvGrpSpPr/>
            <p:nvPr/>
          </p:nvGrpSpPr>
          <p:grpSpPr>
            <a:xfrm>
              <a:off x="6415071" y="2046866"/>
              <a:ext cx="252965" cy="298130"/>
              <a:chOff x="6415071" y="2046866"/>
              <a:chExt cx="252965" cy="298130"/>
            </a:xfrm>
            <a:noFill/>
          </p:grpSpPr>
          <p:sp>
            <p:nvSpPr>
              <p:cNvPr id="228" name="Freeform: Shape 61">
                <a:extLst>
                  <a:ext uri="{FF2B5EF4-FFF2-40B4-BE49-F238E27FC236}">
                    <a16:creationId xmlns:a16="http://schemas.microsoft.com/office/drawing/2014/main" id="{A4C549FD-86F5-7694-7ECF-A3257B3EE399}"/>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endParaRPr lang="en-US"/>
              </a:p>
            </p:txBody>
          </p:sp>
          <p:sp>
            <p:nvSpPr>
              <p:cNvPr id="229" name="Freeform: Shape 62">
                <a:extLst>
                  <a:ext uri="{FF2B5EF4-FFF2-40B4-BE49-F238E27FC236}">
                    <a16:creationId xmlns:a16="http://schemas.microsoft.com/office/drawing/2014/main" id="{02A57DF8-884D-B94C-5DB1-D22E5CBD5893}"/>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endParaRPr lang="en-US"/>
              </a:p>
            </p:txBody>
          </p:sp>
          <p:sp>
            <p:nvSpPr>
              <p:cNvPr id="230" name="Freeform: Shape 719">
                <a:extLst>
                  <a:ext uri="{FF2B5EF4-FFF2-40B4-BE49-F238E27FC236}">
                    <a16:creationId xmlns:a16="http://schemas.microsoft.com/office/drawing/2014/main" id="{30EE9997-B014-DA69-E258-7DC120C5F9F2}"/>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endParaRPr lang="en-US"/>
              </a:p>
            </p:txBody>
          </p:sp>
          <p:sp>
            <p:nvSpPr>
              <p:cNvPr id="231" name="Freeform: Shape 720">
                <a:extLst>
                  <a:ext uri="{FF2B5EF4-FFF2-40B4-BE49-F238E27FC236}">
                    <a16:creationId xmlns:a16="http://schemas.microsoft.com/office/drawing/2014/main" id="{8AB4849F-2D68-4E4A-D282-FA9F1EA04566}"/>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endParaRPr lang="en-US"/>
              </a:p>
            </p:txBody>
          </p:sp>
          <p:sp>
            <p:nvSpPr>
              <p:cNvPr id="232" name="Freeform: Shape 721">
                <a:extLst>
                  <a:ext uri="{FF2B5EF4-FFF2-40B4-BE49-F238E27FC236}">
                    <a16:creationId xmlns:a16="http://schemas.microsoft.com/office/drawing/2014/main" id="{45C5A7F1-EB6C-5EAF-5CA1-4B593118B623}"/>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endParaRPr lang="en-US"/>
              </a:p>
            </p:txBody>
          </p:sp>
        </p:grpSp>
        <p:grpSp>
          <p:nvGrpSpPr>
            <p:cNvPr id="219" name="Graphic 18">
              <a:extLst>
                <a:ext uri="{FF2B5EF4-FFF2-40B4-BE49-F238E27FC236}">
                  <a16:creationId xmlns:a16="http://schemas.microsoft.com/office/drawing/2014/main" id="{D8790450-AC93-6EBC-10CB-89DF6ED87F22}"/>
                </a:ext>
              </a:extLst>
            </p:cNvPr>
            <p:cNvGrpSpPr/>
            <p:nvPr/>
          </p:nvGrpSpPr>
          <p:grpSpPr>
            <a:xfrm>
              <a:off x="6696650" y="2050980"/>
              <a:ext cx="191587" cy="274940"/>
              <a:chOff x="6696650" y="2050980"/>
              <a:chExt cx="191587" cy="274940"/>
            </a:xfrm>
            <a:noFill/>
          </p:grpSpPr>
          <p:sp>
            <p:nvSpPr>
              <p:cNvPr id="221" name="Freeform: Shape 723">
                <a:extLst>
                  <a:ext uri="{FF2B5EF4-FFF2-40B4-BE49-F238E27FC236}">
                    <a16:creationId xmlns:a16="http://schemas.microsoft.com/office/drawing/2014/main" id="{E0544A4B-1729-B681-991C-90DCC97D93C8}"/>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232F3E"/>
                </a:solidFill>
                <a:prstDash val="solid"/>
                <a:round/>
              </a:ln>
            </p:spPr>
            <p:txBody>
              <a:bodyPr rtlCol="0" anchor="ctr"/>
              <a:lstStyle/>
              <a:p>
                <a:endParaRPr lang="en-US"/>
              </a:p>
            </p:txBody>
          </p:sp>
          <p:sp>
            <p:nvSpPr>
              <p:cNvPr id="222" name="Freeform: Shape 724">
                <a:extLst>
                  <a:ext uri="{FF2B5EF4-FFF2-40B4-BE49-F238E27FC236}">
                    <a16:creationId xmlns:a16="http://schemas.microsoft.com/office/drawing/2014/main" id="{0B1CC3C6-0D2A-C845-C137-8B06CF363842}"/>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232F3E"/>
                </a:solidFill>
                <a:prstDash val="solid"/>
                <a:round/>
              </a:ln>
            </p:spPr>
            <p:txBody>
              <a:bodyPr rtlCol="0" anchor="ctr"/>
              <a:lstStyle/>
              <a:p>
                <a:endParaRPr lang="en-US"/>
              </a:p>
            </p:txBody>
          </p:sp>
          <p:sp>
            <p:nvSpPr>
              <p:cNvPr id="223" name="Freeform: Shape 725">
                <a:extLst>
                  <a:ext uri="{FF2B5EF4-FFF2-40B4-BE49-F238E27FC236}">
                    <a16:creationId xmlns:a16="http://schemas.microsoft.com/office/drawing/2014/main" id="{060D2ED8-D361-5A40-9622-742FE7A7DE43}"/>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224" name="Freeform: Shape 726">
                <a:extLst>
                  <a:ext uri="{FF2B5EF4-FFF2-40B4-BE49-F238E27FC236}">
                    <a16:creationId xmlns:a16="http://schemas.microsoft.com/office/drawing/2014/main" id="{558C34CC-26EB-2F33-8BB8-93F21CCB821E}"/>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225" name="Freeform: Shape 727">
                <a:extLst>
                  <a:ext uri="{FF2B5EF4-FFF2-40B4-BE49-F238E27FC236}">
                    <a16:creationId xmlns:a16="http://schemas.microsoft.com/office/drawing/2014/main" id="{BAC08164-197C-8516-2628-403A154431DB}"/>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226" name="Freeform: Shape 728">
                <a:extLst>
                  <a:ext uri="{FF2B5EF4-FFF2-40B4-BE49-F238E27FC236}">
                    <a16:creationId xmlns:a16="http://schemas.microsoft.com/office/drawing/2014/main" id="{9768ECDD-C751-A155-69F8-31F1B585A7B8}"/>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227" name="Freeform: Shape 729">
                <a:extLst>
                  <a:ext uri="{FF2B5EF4-FFF2-40B4-BE49-F238E27FC236}">
                    <a16:creationId xmlns:a16="http://schemas.microsoft.com/office/drawing/2014/main" id="{7550B218-5E1F-6B3B-F23D-CFDCC35DBCFC}"/>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01A98D"/>
                </a:solidFill>
                <a:prstDash val="solid"/>
                <a:round/>
              </a:ln>
            </p:spPr>
            <p:txBody>
              <a:bodyPr rtlCol="0" anchor="ctr"/>
              <a:lstStyle/>
              <a:p>
                <a:endParaRPr lang="en-US"/>
              </a:p>
            </p:txBody>
          </p:sp>
        </p:grpSp>
        <p:sp>
          <p:nvSpPr>
            <p:cNvPr id="220" name="Freeform: Shape 730">
              <a:extLst>
                <a:ext uri="{FF2B5EF4-FFF2-40B4-BE49-F238E27FC236}">
                  <a16:creationId xmlns:a16="http://schemas.microsoft.com/office/drawing/2014/main" id="{24937FB9-C043-121A-4F45-F6DC76BC2AB3}"/>
                </a:ext>
              </a:extLst>
            </p:cNvPr>
            <p:cNvSpPr/>
            <p:nvPr/>
          </p:nvSpPr>
          <p:spPr>
            <a:xfrm>
              <a:off x="6152575" y="2244226"/>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endParaRPr lang="en-US"/>
            </a:p>
          </p:txBody>
        </p:sp>
      </p:grpSp>
      <p:grpSp>
        <p:nvGrpSpPr>
          <p:cNvPr id="298" name="Group 297">
            <a:extLst>
              <a:ext uri="{FF2B5EF4-FFF2-40B4-BE49-F238E27FC236}">
                <a16:creationId xmlns:a16="http://schemas.microsoft.com/office/drawing/2014/main" id="{792E16C9-1811-67F6-44D1-7466A54C8107}"/>
              </a:ext>
            </a:extLst>
          </p:cNvPr>
          <p:cNvGrpSpPr/>
          <p:nvPr/>
        </p:nvGrpSpPr>
        <p:grpSpPr>
          <a:xfrm>
            <a:off x="7062122" y="3846923"/>
            <a:ext cx="655458" cy="564900"/>
            <a:chOff x="6152575" y="1890080"/>
            <a:chExt cx="735662" cy="570615"/>
          </a:xfrm>
        </p:grpSpPr>
        <p:grpSp>
          <p:nvGrpSpPr>
            <p:cNvPr id="299" name="Graphic 18">
              <a:extLst>
                <a:ext uri="{FF2B5EF4-FFF2-40B4-BE49-F238E27FC236}">
                  <a16:creationId xmlns:a16="http://schemas.microsoft.com/office/drawing/2014/main" id="{F1AC65BD-1715-B5F3-54F9-569D134981CC}"/>
                </a:ext>
              </a:extLst>
            </p:cNvPr>
            <p:cNvGrpSpPr/>
            <p:nvPr/>
          </p:nvGrpSpPr>
          <p:grpSpPr>
            <a:xfrm>
              <a:off x="6215194" y="1890080"/>
              <a:ext cx="496385" cy="570615"/>
              <a:chOff x="6215194" y="1890080"/>
              <a:chExt cx="496385" cy="570615"/>
            </a:xfrm>
            <a:noFill/>
          </p:grpSpPr>
          <p:sp>
            <p:nvSpPr>
              <p:cNvPr id="316" name="Freeform: Shape 50">
                <a:extLst>
                  <a:ext uri="{FF2B5EF4-FFF2-40B4-BE49-F238E27FC236}">
                    <a16:creationId xmlns:a16="http://schemas.microsoft.com/office/drawing/2014/main" id="{A21E2D56-E61E-9CD7-91C3-F1998ED4C18E}"/>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317" name="Freeform: Shape 51">
                <a:extLst>
                  <a:ext uri="{FF2B5EF4-FFF2-40B4-BE49-F238E27FC236}">
                    <a16:creationId xmlns:a16="http://schemas.microsoft.com/office/drawing/2014/main" id="{CEA571E7-B5D7-4129-6C1F-A0CE76F3D3BA}"/>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232F3E"/>
                </a:solidFill>
                <a:prstDash val="solid"/>
                <a:round/>
              </a:ln>
            </p:spPr>
            <p:txBody>
              <a:bodyPr rtlCol="0" anchor="ctr"/>
              <a:lstStyle/>
              <a:p>
                <a:endParaRPr lang="en-US"/>
              </a:p>
            </p:txBody>
          </p:sp>
          <p:sp>
            <p:nvSpPr>
              <p:cNvPr id="319" name="Freeform: Shape 52">
                <a:extLst>
                  <a:ext uri="{FF2B5EF4-FFF2-40B4-BE49-F238E27FC236}">
                    <a16:creationId xmlns:a16="http://schemas.microsoft.com/office/drawing/2014/main" id="{8A93D203-A058-8FFD-4B32-6576E561574E}"/>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232F3E"/>
                </a:solidFill>
                <a:prstDash val="solid"/>
                <a:round/>
              </a:ln>
            </p:spPr>
            <p:txBody>
              <a:bodyPr rtlCol="0" anchor="ctr"/>
              <a:lstStyle/>
              <a:p>
                <a:endParaRPr lang="en-US"/>
              </a:p>
            </p:txBody>
          </p:sp>
          <p:sp>
            <p:nvSpPr>
              <p:cNvPr id="320" name="Freeform: Shape 53">
                <a:extLst>
                  <a:ext uri="{FF2B5EF4-FFF2-40B4-BE49-F238E27FC236}">
                    <a16:creationId xmlns:a16="http://schemas.microsoft.com/office/drawing/2014/main" id="{DA8C4361-186C-35A7-300A-70ACE4745FD3}"/>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232F3E"/>
                </a:solidFill>
                <a:prstDash val="solid"/>
                <a:round/>
              </a:ln>
            </p:spPr>
            <p:txBody>
              <a:bodyPr rtlCol="0" anchor="ctr"/>
              <a:lstStyle/>
              <a:p>
                <a:endParaRPr lang="en-US"/>
              </a:p>
            </p:txBody>
          </p:sp>
          <p:sp>
            <p:nvSpPr>
              <p:cNvPr id="322" name="Freeform: Shape 54">
                <a:extLst>
                  <a:ext uri="{FF2B5EF4-FFF2-40B4-BE49-F238E27FC236}">
                    <a16:creationId xmlns:a16="http://schemas.microsoft.com/office/drawing/2014/main" id="{295EB67F-B556-23CE-C381-245C9B4633B1}"/>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232F3E"/>
                </a:solidFill>
                <a:prstDash val="solid"/>
                <a:round/>
              </a:ln>
            </p:spPr>
            <p:txBody>
              <a:bodyPr rtlCol="0" anchor="ctr"/>
              <a:lstStyle/>
              <a:p>
                <a:endParaRPr lang="en-US"/>
              </a:p>
            </p:txBody>
          </p:sp>
          <p:sp>
            <p:nvSpPr>
              <p:cNvPr id="324" name="Freeform: Shape 55">
                <a:extLst>
                  <a:ext uri="{FF2B5EF4-FFF2-40B4-BE49-F238E27FC236}">
                    <a16:creationId xmlns:a16="http://schemas.microsoft.com/office/drawing/2014/main" id="{169523EE-B286-B2D7-FEA4-9FB6FCBC4FE5}"/>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325" name="Freeform: Shape 56">
                <a:extLst>
                  <a:ext uri="{FF2B5EF4-FFF2-40B4-BE49-F238E27FC236}">
                    <a16:creationId xmlns:a16="http://schemas.microsoft.com/office/drawing/2014/main" id="{186B600C-4E05-D5CC-DCFA-7D1D36868FFE}"/>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232F3E"/>
                </a:solidFill>
                <a:prstDash val="solid"/>
                <a:round/>
              </a:ln>
            </p:spPr>
            <p:txBody>
              <a:bodyPr rtlCol="0" anchor="ctr"/>
              <a:lstStyle/>
              <a:p>
                <a:endParaRPr lang="en-US"/>
              </a:p>
            </p:txBody>
          </p:sp>
          <p:sp>
            <p:nvSpPr>
              <p:cNvPr id="326" name="Freeform: Shape 57">
                <a:extLst>
                  <a:ext uri="{FF2B5EF4-FFF2-40B4-BE49-F238E27FC236}">
                    <a16:creationId xmlns:a16="http://schemas.microsoft.com/office/drawing/2014/main" id="{1316B497-1917-2E49-9F34-4B335E2EA129}"/>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232F3E"/>
                </a:solidFill>
                <a:prstDash val="solid"/>
                <a:round/>
              </a:ln>
            </p:spPr>
            <p:txBody>
              <a:bodyPr rtlCol="0" anchor="ctr"/>
              <a:lstStyle/>
              <a:p>
                <a:endParaRPr lang="en-US"/>
              </a:p>
            </p:txBody>
          </p:sp>
          <p:sp>
            <p:nvSpPr>
              <p:cNvPr id="327" name="Freeform: Shape 58">
                <a:extLst>
                  <a:ext uri="{FF2B5EF4-FFF2-40B4-BE49-F238E27FC236}">
                    <a16:creationId xmlns:a16="http://schemas.microsoft.com/office/drawing/2014/main" id="{49994227-8AE9-7C80-9591-9A3DDDE4D7B8}"/>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232F3E"/>
                </a:solidFill>
                <a:prstDash val="solid"/>
                <a:round/>
              </a:ln>
            </p:spPr>
            <p:txBody>
              <a:bodyPr rtlCol="0" anchor="ctr"/>
              <a:lstStyle/>
              <a:p>
                <a:endParaRPr lang="en-US"/>
              </a:p>
            </p:txBody>
          </p:sp>
          <p:sp>
            <p:nvSpPr>
              <p:cNvPr id="328" name="Freeform: Shape 59">
                <a:extLst>
                  <a:ext uri="{FF2B5EF4-FFF2-40B4-BE49-F238E27FC236}">
                    <a16:creationId xmlns:a16="http://schemas.microsoft.com/office/drawing/2014/main" id="{5F26D332-39CB-3420-C716-920665F8CC08}"/>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232F3E"/>
                </a:solidFill>
                <a:prstDash val="solid"/>
                <a:round/>
              </a:ln>
            </p:spPr>
            <p:txBody>
              <a:bodyPr rtlCol="0" anchor="ctr"/>
              <a:lstStyle/>
              <a:p>
                <a:endParaRPr lang="en-US"/>
              </a:p>
            </p:txBody>
          </p:sp>
        </p:grpSp>
        <p:grpSp>
          <p:nvGrpSpPr>
            <p:cNvPr id="300" name="Graphic 18">
              <a:extLst>
                <a:ext uri="{FF2B5EF4-FFF2-40B4-BE49-F238E27FC236}">
                  <a16:creationId xmlns:a16="http://schemas.microsoft.com/office/drawing/2014/main" id="{EBAFF0EB-CE7C-E879-0A6A-26797A287B9D}"/>
                </a:ext>
              </a:extLst>
            </p:cNvPr>
            <p:cNvGrpSpPr/>
            <p:nvPr/>
          </p:nvGrpSpPr>
          <p:grpSpPr>
            <a:xfrm>
              <a:off x="6415071" y="2046866"/>
              <a:ext cx="252965" cy="298130"/>
              <a:chOff x="6415071" y="2046866"/>
              <a:chExt cx="252965" cy="298130"/>
            </a:xfrm>
            <a:noFill/>
          </p:grpSpPr>
          <p:sp>
            <p:nvSpPr>
              <p:cNvPr id="311" name="Freeform: Shape 61">
                <a:extLst>
                  <a:ext uri="{FF2B5EF4-FFF2-40B4-BE49-F238E27FC236}">
                    <a16:creationId xmlns:a16="http://schemas.microsoft.com/office/drawing/2014/main" id="{14D219C7-156C-2537-E7DF-95CD3A041BCC}"/>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endParaRPr lang="en-US"/>
              </a:p>
            </p:txBody>
          </p:sp>
          <p:sp>
            <p:nvSpPr>
              <p:cNvPr id="312" name="Freeform: Shape 62">
                <a:extLst>
                  <a:ext uri="{FF2B5EF4-FFF2-40B4-BE49-F238E27FC236}">
                    <a16:creationId xmlns:a16="http://schemas.microsoft.com/office/drawing/2014/main" id="{615E0D44-0829-C32A-78F2-D776E4BE5E28}"/>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endParaRPr lang="en-US"/>
              </a:p>
            </p:txBody>
          </p:sp>
          <p:sp>
            <p:nvSpPr>
              <p:cNvPr id="313" name="Freeform: Shape 719">
                <a:extLst>
                  <a:ext uri="{FF2B5EF4-FFF2-40B4-BE49-F238E27FC236}">
                    <a16:creationId xmlns:a16="http://schemas.microsoft.com/office/drawing/2014/main" id="{7C6F37AB-C6BE-ABFA-EAA6-8468B0B2519A}"/>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endParaRPr lang="en-US"/>
              </a:p>
            </p:txBody>
          </p:sp>
          <p:sp>
            <p:nvSpPr>
              <p:cNvPr id="314" name="Freeform: Shape 720">
                <a:extLst>
                  <a:ext uri="{FF2B5EF4-FFF2-40B4-BE49-F238E27FC236}">
                    <a16:creationId xmlns:a16="http://schemas.microsoft.com/office/drawing/2014/main" id="{CCE5823C-4BD3-9D8F-6D07-65F365AB4255}"/>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endParaRPr lang="en-US"/>
              </a:p>
            </p:txBody>
          </p:sp>
          <p:sp>
            <p:nvSpPr>
              <p:cNvPr id="315" name="Freeform: Shape 721">
                <a:extLst>
                  <a:ext uri="{FF2B5EF4-FFF2-40B4-BE49-F238E27FC236}">
                    <a16:creationId xmlns:a16="http://schemas.microsoft.com/office/drawing/2014/main" id="{0941D9E1-9EDB-E221-40BF-4FF4C66E656F}"/>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endParaRPr lang="en-US"/>
              </a:p>
            </p:txBody>
          </p:sp>
        </p:grpSp>
        <p:grpSp>
          <p:nvGrpSpPr>
            <p:cNvPr id="301" name="Graphic 18">
              <a:extLst>
                <a:ext uri="{FF2B5EF4-FFF2-40B4-BE49-F238E27FC236}">
                  <a16:creationId xmlns:a16="http://schemas.microsoft.com/office/drawing/2014/main" id="{FC727FAB-67B2-E0A5-B37D-60D4675CB83F}"/>
                </a:ext>
              </a:extLst>
            </p:cNvPr>
            <p:cNvGrpSpPr/>
            <p:nvPr/>
          </p:nvGrpSpPr>
          <p:grpSpPr>
            <a:xfrm>
              <a:off x="6696650" y="2050980"/>
              <a:ext cx="191587" cy="274940"/>
              <a:chOff x="6696650" y="2050980"/>
              <a:chExt cx="191587" cy="274940"/>
            </a:xfrm>
            <a:noFill/>
          </p:grpSpPr>
          <p:sp>
            <p:nvSpPr>
              <p:cNvPr id="303" name="Freeform: Shape 723">
                <a:extLst>
                  <a:ext uri="{FF2B5EF4-FFF2-40B4-BE49-F238E27FC236}">
                    <a16:creationId xmlns:a16="http://schemas.microsoft.com/office/drawing/2014/main" id="{F20A70FE-8FF4-CBCB-8960-1FCC073533D3}"/>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232F3E"/>
                </a:solidFill>
                <a:prstDash val="solid"/>
                <a:round/>
              </a:ln>
            </p:spPr>
            <p:txBody>
              <a:bodyPr rtlCol="0" anchor="ctr"/>
              <a:lstStyle/>
              <a:p>
                <a:endParaRPr lang="en-US"/>
              </a:p>
            </p:txBody>
          </p:sp>
          <p:sp>
            <p:nvSpPr>
              <p:cNvPr id="304" name="Freeform: Shape 724">
                <a:extLst>
                  <a:ext uri="{FF2B5EF4-FFF2-40B4-BE49-F238E27FC236}">
                    <a16:creationId xmlns:a16="http://schemas.microsoft.com/office/drawing/2014/main" id="{C1F9D354-C39B-195D-0DE9-502A9581056F}"/>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232F3E"/>
                </a:solidFill>
                <a:prstDash val="solid"/>
                <a:round/>
              </a:ln>
            </p:spPr>
            <p:txBody>
              <a:bodyPr rtlCol="0" anchor="ctr"/>
              <a:lstStyle/>
              <a:p>
                <a:endParaRPr lang="en-US"/>
              </a:p>
            </p:txBody>
          </p:sp>
          <p:sp>
            <p:nvSpPr>
              <p:cNvPr id="306" name="Freeform: Shape 725">
                <a:extLst>
                  <a:ext uri="{FF2B5EF4-FFF2-40B4-BE49-F238E27FC236}">
                    <a16:creationId xmlns:a16="http://schemas.microsoft.com/office/drawing/2014/main" id="{52A67AA1-E06D-D1F8-2178-DAE1E3F10BF6}"/>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07" name="Freeform: Shape 726">
                <a:extLst>
                  <a:ext uri="{FF2B5EF4-FFF2-40B4-BE49-F238E27FC236}">
                    <a16:creationId xmlns:a16="http://schemas.microsoft.com/office/drawing/2014/main" id="{3B2C23A8-FB55-E862-8A4A-E9F724B63022}"/>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08" name="Freeform: Shape 727">
                <a:extLst>
                  <a:ext uri="{FF2B5EF4-FFF2-40B4-BE49-F238E27FC236}">
                    <a16:creationId xmlns:a16="http://schemas.microsoft.com/office/drawing/2014/main" id="{A151DAC6-B345-0F38-62EB-D41886334983}"/>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09" name="Freeform: Shape 728">
                <a:extLst>
                  <a:ext uri="{FF2B5EF4-FFF2-40B4-BE49-F238E27FC236}">
                    <a16:creationId xmlns:a16="http://schemas.microsoft.com/office/drawing/2014/main" id="{BB774C0A-5546-FACF-8E5A-3DA98FEA17E0}"/>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10" name="Freeform: Shape 729">
                <a:extLst>
                  <a:ext uri="{FF2B5EF4-FFF2-40B4-BE49-F238E27FC236}">
                    <a16:creationId xmlns:a16="http://schemas.microsoft.com/office/drawing/2014/main" id="{3E614140-563A-EB2E-82DD-3128461A6059}"/>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01A98D"/>
                </a:solidFill>
                <a:prstDash val="solid"/>
                <a:round/>
              </a:ln>
            </p:spPr>
            <p:txBody>
              <a:bodyPr rtlCol="0" anchor="ctr"/>
              <a:lstStyle/>
              <a:p>
                <a:endParaRPr lang="en-US"/>
              </a:p>
            </p:txBody>
          </p:sp>
        </p:grpSp>
        <p:sp>
          <p:nvSpPr>
            <p:cNvPr id="302" name="Freeform: Shape 730">
              <a:extLst>
                <a:ext uri="{FF2B5EF4-FFF2-40B4-BE49-F238E27FC236}">
                  <a16:creationId xmlns:a16="http://schemas.microsoft.com/office/drawing/2014/main" id="{14DB1829-32D5-AAA1-FF91-22E3F3E5F13E}"/>
                </a:ext>
              </a:extLst>
            </p:cNvPr>
            <p:cNvSpPr/>
            <p:nvPr/>
          </p:nvSpPr>
          <p:spPr>
            <a:xfrm>
              <a:off x="6152575" y="2244226"/>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endParaRPr lang="en-US"/>
            </a:p>
          </p:txBody>
        </p:sp>
      </p:grpSp>
      <p:grpSp>
        <p:nvGrpSpPr>
          <p:cNvPr id="333" name="Group 332">
            <a:extLst>
              <a:ext uri="{FF2B5EF4-FFF2-40B4-BE49-F238E27FC236}">
                <a16:creationId xmlns:a16="http://schemas.microsoft.com/office/drawing/2014/main" id="{4C50A9C1-FB17-8329-01FB-1EF0700DA542}"/>
              </a:ext>
            </a:extLst>
          </p:cNvPr>
          <p:cNvGrpSpPr/>
          <p:nvPr/>
        </p:nvGrpSpPr>
        <p:grpSpPr>
          <a:xfrm>
            <a:off x="8799463" y="3855105"/>
            <a:ext cx="655458" cy="564900"/>
            <a:chOff x="6152575" y="1890080"/>
            <a:chExt cx="735662" cy="570615"/>
          </a:xfrm>
        </p:grpSpPr>
        <p:grpSp>
          <p:nvGrpSpPr>
            <p:cNvPr id="334" name="Graphic 18">
              <a:extLst>
                <a:ext uri="{FF2B5EF4-FFF2-40B4-BE49-F238E27FC236}">
                  <a16:creationId xmlns:a16="http://schemas.microsoft.com/office/drawing/2014/main" id="{99F711B7-3856-C042-795F-57AB8EEF3F9F}"/>
                </a:ext>
              </a:extLst>
            </p:cNvPr>
            <p:cNvGrpSpPr/>
            <p:nvPr/>
          </p:nvGrpSpPr>
          <p:grpSpPr>
            <a:xfrm>
              <a:off x="6215194" y="1890080"/>
              <a:ext cx="496385" cy="570615"/>
              <a:chOff x="6215194" y="1890080"/>
              <a:chExt cx="496385" cy="570615"/>
            </a:xfrm>
            <a:noFill/>
          </p:grpSpPr>
          <p:sp>
            <p:nvSpPr>
              <p:cNvPr id="350" name="Freeform: Shape 50">
                <a:extLst>
                  <a:ext uri="{FF2B5EF4-FFF2-40B4-BE49-F238E27FC236}">
                    <a16:creationId xmlns:a16="http://schemas.microsoft.com/office/drawing/2014/main" id="{32D20EC4-09ED-3A9F-E460-540A5E2175DA}"/>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351" name="Freeform: Shape 51">
                <a:extLst>
                  <a:ext uri="{FF2B5EF4-FFF2-40B4-BE49-F238E27FC236}">
                    <a16:creationId xmlns:a16="http://schemas.microsoft.com/office/drawing/2014/main" id="{C44D3F05-8536-B6E7-9C07-93293E438CA3}"/>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232F3E"/>
                </a:solidFill>
                <a:prstDash val="solid"/>
                <a:round/>
              </a:ln>
            </p:spPr>
            <p:txBody>
              <a:bodyPr rtlCol="0" anchor="ctr"/>
              <a:lstStyle/>
              <a:p>
                <a:endParaRPr lang="en-US"/>
              </a:p>
            </p:txBody>
          </p:sp>
          <p:sp>
            <p:nvSpPr>
              <p:cNvPr id="352" name="Freeform: Shape 52">
                <a:extLst>
                  <a:ext uri="{FF2B5EF4-FFF2-40B4-BE49-F238E27FC236}">
                    <a16:creationId xmlns:a16="http://schemas.microsoft.com/office/drawing/2014/main" id="{A98DEB12-69B1-3483-7DB7-638336FAAC99}"/>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232F3E"/>
                </a:solidFill>
                <a:prstDash val="solid"/>
                <a:round/>
              </a:ln>
            </p:spPr>
            <p:txBody>
              <a:bodyPr rtlCol="0" anchor="ctr"/>
              <a:lstStyle/>
              <a:p>
                <a:endParaRPr lang="en-US"/>
              </a:p>
            </p:txBody>
          </p:sp>
          <p:sp>
            <p:nvSpPr>
              <p:cNvPr id="353" name="Freeform: Shape 53">
                <a:extLst>
                  <a:ext uri="{FF2B5EF4-FFF2-40B4-BE49-F238E27FC236}">
                    <a16:creationId xmlns:a16="http://schemas.microsoft.com/office/drawing/2014/main" id="{A15969FF-D1DA-637B-CBB7-67AF2347EE6B}"/>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232F3E"/>
                </a:solidFill>
                <a:prstDash val="solid"/>
                <a:round/>
              </a:ln>
            </p:spPr>
            <p:txBody>
              <a:bodyPr rtlCol="0" anchor="ctr"/>
              <a:lstStyle/>
              <a:p>
                <a:endParaRPr lang="en-US"/>
              </a:p>
            </p:txBody>
          </p:sp>
          <p:sp>
            <p:nvSpPr>
              <p:cNvPr id="354" name="Freeform: Shape 54">
                <a:extLst>
                  <a:ext uri="{FF2B5EF4-FFF2-40B4-BE49-F238E27FC236}">
                    <a16:creationId xmlns:a16="http://schemas.microsoft.com/office/drawing/2014/main" id="{3745AF0F-DDFA-1617-8C77-7F037C48BFB9}"/>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232F3E"/>
                </a:solidFill>
                <a:prstDash val="solid"/>
                <a:round/>
              </a:ln>
            </p:spPr>
            <p:txBody>
              <a:bodyPr rtlCol="0" anchor="ctr"/>
              <a:lstStyle/>
              <a:p>
                <a:endParaRPr lang="en-US"/>
              </a:p>
            </p:txBody>
          </p:sp>
          <p:sp>
            <p:nvSpPr>
              <p:cNvPr id="355" name="Freeform: Shape 55">
                <a:extLst>
                  <a:ext uri="{FF2B5EF4-FFF2-40B4-BE49-F238E27FC236}">
                    <a16:creationId xmlns:a16="http://schemas.microsoft.com/office/drawing/2014/main" id="{3A006A37-9E39-8ED2-17AB-0857EDBF6DC3}"/>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356" name="Freeform: Shape 56">
                <a:extLst>
                  <a:ext uri="{FF2B5EF4-FFF2-40B4-BE49-F238E27FC236}">
                    <a16:creationId xmlns:a16="http://schemas.microsoft.com/office/drawing/2014/main" id="{4D22FF14-9F3D-DF0D-82EF-C14786871674}"/>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232F3E"/>
                </a:solidFill>
                <a:prstDash val="solid"/>
                <a:round/>
              </a:ln>
            </p:spPr>
            <p:txBody>
              <a:bodyPr rtlCol="0" anchor="ctr"/>
              <a:lstStyle/>
              <a:p>
                <a:endParaRPr lang="en-US"/>
              </a:p>
            </p:txBody>
          </p:sp>
          <p:sp>
            <p:nvSpPr>
              <p:cNvPr id="357" name="Freeform: Shape 57">
                <a:extLst>
                  <a:ext uri="{FF2B5EF4-FFF2-40B4-BE49-F238E27FC236}">
                    <a16:creationId xmlns:a16="http://schemas.microsoft.com/office/drawing/2014/main" id="{6D20E532-45CF-0745-F9A4-587D4D521918}"/>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232F3E"/>
                </a:solidFill>
                <a:prstDash val="solid"/>
                <a:round/>
              </a:ln>
            </p:spPr>
            <p:txBody>
              <a:bodyPr rtlCol="0" anchor="ctr"/>
              <a:lstStyle/>
              <a:p>
                <a:endParaRPr lang="en-US"/>
              </a:p>
            </p:txBody>
          </p:sp>
          <p:sp>
            <p:nvSpPr>
              <p:cNvPr id="358" name="Freeform: Shape 58">
                <a:extLst>
                  <a:ext uri="{FF2B5EF4-FFF2-40B4-BE49-F238E27FC236}">
                    <a16:creationId xmlns:a16="http://schemas.microsoft.com/office/drawing/2014/main" id="{4DD11576-F70A-B596-5FBA-48D9A83BAF42}"/>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232F3E"/>
                </a:solidFill>
                <a:prstDash val="solid"/>
                <a:round/>
              </a:ln>
            </p:spPr>
            <p:txBody>
              <a:bodyPr rtlCol="0" anchor="ctr"/>
              <a:lstStyle/>
              <a:p>
                <a:endParaRPr lang="en-US"/>
              </a:p>
            </p:txBody>
          </p:sp>
          <p:sp>
            <p:nvSpPr>
              <p:cNvPr id="359" name="Freeform: Shape 59">
                <a:extLst>
                  <a:ext uri="{FF2B5EF4-FFF2-40B4-BE49-F238E27FC236}">
                    <a16:creationId xmlns:a16="http://schemas.microsoft.com/office/drawing/2014/main" id="{6FD28B34-D692-9FBF-F70F-3E968C959A93}"/>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232F3E"/>
                </a:solidFill>
                <a:prstDash val="solid"/>
                <a:round/>
              </a:ln>
            </p:spPr>
            <p:txBody>
              <a:bodyPr rtlCol="0" anchor="ctr"/>
              <a:lstStyle/>
              <a:p>
                <a:endParaRPr lang="en-US"/>
              </a:p>
            </p:txBody>
          </p:sp>
        </p:grpSp>
        <p:grpSp>
          <p:nvGrpSpPr>
            <p:cNvPr id="335" name="Graphic 18">
              <a:extLst>
                <a:ext uri="{FF2B5EF4-FFF2-40B4-BE49-F238E27FC236}">
                  <a16:creationId xmlns:a16="http://schemas.microsoft.com/office/drawing/2014/main" id="{D4BAD933-8F21-1B45-42C0-34701FCEDE6C}"/>
                </a:ext>
              </a:extLst>
            </p:cNvPr>
            <p:cNvGrpSpPr/>
            <p:nvPr/>
          </p:nvGrpSpPr>
          <p:grpSpPr>
            <a:xfrm>
              <a:off x="6415071" y="2046866"/>
              <a:ext cx="252965" cy="298130"/>
              <a:chOff x="6415071" y="2046866"/>
              <a:chExt cx="252965" cy="298130"/>
            </a:xfrm>
            <a:noFill/>
          </p:grpSpPr>
          <p:sp>
            <p:nvSpPr>
              <p:cNvPr id="345" name="Freeform: Shape 61">
                <a:extLst>
                  <a:ext uri="{FF2B5EF4-FFF2-40B4-BE49-F238E27FC236}">
                    <a16:creationId xmlns:a16="http://schemas.microsoft.com/office/drawing/2014/main" id="{D5C92327-52E8-BE81-B0FD-8F82CC631375}"/>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endParaRPr lang="en-US"/>
              </a:p>
            </p:txBody>
          </p:sp>
          <p:sp>
            <p:nvSpPr>
              <p:cNvPr id="346" name="Freeform: Shape 62">
                <a:extLst>
                  <a:ext uri="{FF2B5EF4-FFF2-40B4-BE49-F238E27FC236}">
                    <a16:creationId xmlns:a16="http://schemas.microsoft.com/office/drawing/2014/main" id="{34563A90-D861-CCCE-05FB-89EF8E0ED917}"/>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endParaRPr lang="en-US"/>
              </a:p>
            </p:txBody>
          </p:sp>
          <p:sp>
            <p:nvSpPr>
              <p:cNvPr id="347" name="Freeform: Shape 719">
                <a:extLst>
                  <a:ext uri="{FF2B5EF4-FFF2-40B4-BE49-F238E27FC236}">
                    <a16:creationId xmlns:a16="http://schemas.microsoft.com/office/drawing/2014/main" id="{6A2D89BC-3719-5D92-8762-6CBE5C07C0CC}"/>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endParaRPr lang="en-US"/>
              </a:p>
            </p:txBody>
          </p:sp>
          <p:sp>
            <p:nvSpPr>
              <p:cNvPr id="348" name="Freeform: Shape 720">
                <a:extLst>
                  <a:ext uri="{FF2B5EF4-FFF2-40B4-BE49-F238E27FC236}">
                    <a16:creationId xmlns:a16="http://schemas.microsoft.com/office/drawing/2014/main" id="{C2FAF19F-0646-9AFB-3C88-438456CA748C}"/>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endParaRPr lang="en-US"/>
              </a:p>
            </p:txBody>
          </p:sp>
          <p:sp>
            <p:nvSpPr>
              <p:cNvPr id="349" name="Freeform: Shape 721">
                <a:extLst>
                  <a:ext uri="{FF2B5EF4-FFF2-40B4-BE49-F238E27FC236}">
                    <a16:creationId xmlns:a16="http://schemas.microsoft.com/office/drawing/2014/main" id="{E40B584C-3EED-198B-15EA-977539EC0851}"/>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endParaRPr lang="en-US"/>
              </a:p>
            </p:txBody>
          </p:sp>
        </p:grpSp>
        <p:grpSp>
          <p:nvGrpSpPr>
            <p:cNvPr id="336" name="Graphic 18">
              <a:extLst>
                <a:ext uri="{FF2B5EF4-FFF2-40B4-BE49-F238E27FC236}">
                  <a16:creationId xmlns:a16="http://schemas.microsoft.com/office/drawing/2014/main" id="{B59C1D94-A6D9-AF33-631B-8A2CD2656BAA}"/>
                </a:ext>
              </a:extLst>
            </p:cNvPr>
            <p:cNvGrpSpPr/>
            <p:nvPr/>
          </p:nvGrpSpPr>
          <p:grpSpPr>
            <a:xfrm>
              <a:off x="6696650" y="2050980"/>
              <a:ext cx="191587" cy="274940"/>
              <a:chOff x="6696650" y="2050980"/>
              <a:chExt cx="191587" cy="274940"/>
            </a:xfrm>
            <a:noFill/>
          </p:grpSpPr>
          <p:sp>
            <p:nvSpPr>
              <p:cNvPr id="338" name="Freeform: Shape 723">
                <a:extLst>
                  <a:ext uri="{FF2B5EF4-FFF2-40B4-BE49-F238E27FC236}">
                    <a16:creationId xmlns:a16="http://schemas.microsoft.com/office/drawing/2014/main" id="{EF3402DD-EB0D-5073-6C4F-862B2547CC59}"/>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232F3E"/>
                </a:solidFill>
                <a:prstDash val="solid"/>
                <a:round/>
              </a:ln>
            </p:spPr>
            <p:txBody>
              <a:bodyPr rtlCol="0" anchor="ctr"/>
              <a:lstStyle/>
              <a:p>
                <a:endParaRPr lang="en-US"/>
              </a:p>
            </p:txBody>
          </p:sp>
          <p:sp>
            <p:nvSpPr>
              <p:cNvPr id="339" name="Freeform: Shape 724">
                <a:extLst>
                  <a:ext uri="{FF2B5EF4-FFF2-40B4-BE49-F238E27FC236}">
                    <a16:creationId xmlns:a16="http://schemas.microsoft.com/office/drawing/2014/main" id="{341C7446-A563-3A39-79BD-96DBCFAEC74C}"/>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232F3E"/>
                </a:solidFill>
                <a:prstDash val="solid"/>
                <a:round/>
              </a:ln>
            </p:spPr>
            <p:txBody>
              <a:bodyPr rtlCol="0" anchor="ctr"/>
              <a:lstStyle/>
              <a:p>
                <a:endParaRPr lang="en-US"/>
              </a:p>
            </p:txBody>
          </p:sp>
          <p:sp>
            <p:nvSpPr>
              <p:cNvPr id="340" name="Freeform: Shape 725">
                <a:extLst>
                  <a:ext uri="{FF2B5EF4-FFF2-40B4-BE49-F238E27FC236}">
                    <a16:creationId xmlns:a16="http://schemas.microsoft.com/office/drawing/2014/main" id="{4CE5EAF3-2484-4978-590B-F4A3D14BEDE5}"/>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41" name="Freeform: Shape 726">
                <a:extLst>
                  <a:ext uri="{FF2B5EF4-FFF2-40B4-BE49-F238E27FC236}">
                    <a16:creationId xmlns:a16="http://schemas.microsoft.com/office/drawing/2014/main" id="{5EC3F292-CC0C-7E97-46CB-EFE0EDC0F284}"/>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42" name="Freeform: Shape 727">
                <a:extLst>
                  <a:ext uri="{FF2B5EF4-FFF2-40B4-BE49-F238E27FC236}">
                    <a16:creationId xmlns:a16="http://schemas.microsoft.com/office/drawing/2014/main" id="{7ADCDE5A-CC32-53E8-2F91-7DFB13D44910}"/>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43" name="Freeform: Shape 728">
                <a:extLst>
                  <a:ext uri="{FF2B5EF4-FFF2-40B4-BE49-F238E27FC236}">
                    <a16:creationId xmlns:a16="http://schemas.microsoft.com/office/drawing/2014/main" id="{8D81C7B6-CFAE-58DF-8210-4707495A470C}"/>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44" name="Freeform: Shape 729">
                <a:extLst>
                  <a:ext uri="{FF2B5EF4-FFF2-40B4-BE49-F238E27FC236}">
                    <a16:creationId xmlns:a16="http://schemas.microsoft.com/office/drawing/2014/main" id="{BC47D82C-F778-FD1B-BEED-32B41129235B}"/>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01A98D"/>
                </a:solidFill>
                <a:prstDash val="solid"/>
                <a:round/>
              </a:ln>
            </p:spPr>
            <p:txBody>
              <a:bodyPr rtlCol="0" anchor="ctr"/>
              <a:lstStyle/>
              <a:p>
                <a:endParaRPr lang="en-US"/>
              </a:p>
            </p:txBody>
          </p:sp>
        </p:grpSp>
        <p:sp>
          <p:nvSpPr>
            <p:cNvPr id="337" name="Freeform: Shape 730">
              <a:extLst>
                <a:ext uri="{FF2B5EF4-FFF2-40B4-BE49-F238E27FC236}">
                  <a16:creationId xmlns:a16="http://schemas.microsoft.com/office/drawing/2014/main" id="{302FB157-A0B2-DB5A-F189-C486026BA1E5}"/>
                </a:ext>
              </a:extLst>
            </p:cNvPr>
            <p:cNvSpPr/>
            <p:nvPr/>
          </p:nvSpPr>
          <p:spPr>
            <a:xfrm>
              <a:off x="6152575" y="2244226"/>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endParaRPr lang="en-US"/>
            </a:p>
          </p:txBody>
        </p:sp>
      </p:grpSp>
      <p:grpSp>
        <p:nvGrpSpPr>
          <p:cNvPr id="387" name="Group 386">
            <a:extLst>
              <a:ext uri="{FF2B5EF4-FFF2-40B4-BE49-F238E27FC236}">
                <a16:creationId xmlns:a16="http://schemas.microsoft.com/office/drawing/2014/main" id="{C5B8F5DC-CB9A-542E-D161-5D785E4843BD}"/>
              </a:ext>
            </a:extLst>
          </p:cNvPr>
          <p:cNvGrpSpPr/>
          <p:nvPr/>
        </p:nvGrpSpPr>
        <p:grpSpPr>
          <a:xfrm>
            <a:off x="5150819" y="3857497"/>
            <a:ext cx="655458" cy="564900"/>
            <a:chOff x="6152575" y="1890080"/>
            <a:chExt cx="735662" cy="570615"/>
          </a:xfrm>
        </p:grpSpPr>
        <p:grpSp>
          <p:nvGrpSpPr>
            <p:cNvPr id="388" name="Graphic 18">
              <a:extLst>
                <a:ext uri="{FF2B5EF4-FFF2-40B4-BE49-F238E27FC236}">
                  <a16:creationId xmlns:a16="http://schemas.microsoft.com/office/drawing/2014/main" id="{03FA7B10-D03C-4E57-81CF-77DD2C231702}"/>
                </a:ext>
              </a:extLst>
            </p:cNvPr>
            <p:cNvGrpSpPr/>
            <p:nvPr/>
          </p:nvGrpSpPr>
          <p:grpSpPr>
            <a:xfrm>
              <a:off x="6215194" y="1890080"/>
              <a:ext cx="496385" cy="570615"/>
              <a:chOff x="6215194" y="1890080"/>
              <a:chExt cx="496385" cy="570615"/>
            </a:xfrm>
            <a:noFill/>
          </p:grpSpPr>
          <p:sp>
            <p:nvSpPr>
              <p:cNvPr id="405" name="Freeform: Shape 50">
                <a:extLst>
                  <a:ext uri="{FF2B5EF4-FFF2-40B4-BE49-F238E27FC236}">
                    <a16:creationId xmlns:a16="http://schemas.microsoft.com/office/drawing/2014/main" id="{4C7C25BA-EF07-A974-E9EC-57D4BDE2FFC4}"/>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406" name="Freeform: Shape 51">
                <a:extLst>
                  <a:ext uri="{FF2B5EF4-FFF2-40B4-BE49-F238E27FC236}">
                    <a16:creationId xmlns:a16="http://schemas.microsoft.com/office/drawing/2014/main" id="{6708DCA3-DB46-C83F-EEFA-5A37897FC426}"/>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2700" cap="flat">
                <a:solidFill>
                  <a:srgbClr val="232F3E"/>
                </a:solidFill>
                <a:prstDash val="solid"/>
                <a:round/>
              </a:ln>
            </p:spPr>
            <p:txBody>
              <a:bodyPr rtlCol="0" anchor="ctr"/>
              <a:lstStyle/>
              <a:p>
                <a:endParaRPr lang="en-US"/>
              </a:p>
            </p:txBody>
          </p:sp>
          <p:sp>
            <p:nvSpPr>
              <p:cNvPr id="407" name="Freeform: Shape 52">
                <a:extLst>
                  <a:ext uri="{FF2B5EF4-FFF2-40B4-BE49-F238E27FC236}">
                    <a16:creationId xmlns:a16="http://schemas.microsoft.com/office/drawing/2014/main" id="{8CAFE2CA-7D5F-261B-3F17-2A0322DCA051}"/>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2700" cap="flat">
                <a:solidFill>
                  <a:srgbClr val="232F3E"/>
                </a:solidFill>
                <a:prstDash val="solid"/>
                <a:round/>
              </a:ln>
            </p:spPr>
            <p:txBody>
              <a:bodyPr rtlCol="0" anchor="ctr"/>
              <a:lstStyle/>
              <a:p>
                <a:endParaRPr lang="en-US"/>
              </a:p>
            </p:txBody>
          </p:sp>
          <p:sp>
            <p:nvSpPr>
              <p:cNvPr id="408" name="Freeform: Shape 53">
                <a:extLst>
                  <a:ext uri="{FF2B5EF4-FFF2-40B4-BE49-F238E27FC236}">
                    <a16:creationId xmlns:a16="http://schemas.microsoft.com/office/drawing/2014/main" id="{1188656E-8385-3B23-D140-28A3441A7D52}"/>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2700" cap="flat">
                <a:solidFill>
                  <a:srgbClr val="232F3E"/>
                </a:solidFill>
                <a:prstDash val="solid"/>
                <a:round/>
              </a:ln>
            </p:spPr>
            <p:txBody>
              <a:bodyPr rtlCol="0" anchor="ctr"/>
              <a:lstStyle/>
              <a:p>
                <a:endParaRPr lang="en-US"/>
              </a:p>
            </p:txBody>
          </p:sp>
          <p:sp>
            <p:nvSpPr>
              <p:cNvPr id="409" name="Freeform: Shape 54">
                <a:extLst>
                  <a:ext uri="{FF2B5EF4-FFF2-40B4-BE49-F238E27FC236}">
                    <a16:creationId xmlns:a16="http://schemas.microsoft.com/office/drawing/2014/main" id="{E802D287-DEBE-9B47-3EFA-E2A4137A08DE}"/>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2700" cap="flat">
                <a:solidFill>
                  <a:srgbClr val="232F3E"/>
                </a:solidFill>
                <a:prstDash val="solid"/>
                <a:round/>
              </a:ln>
            </p:spPr>
            <p:txBody>
              <a:bodyPr rtlCol="0" anchor="ctr"/>
              <a:lstStyle/>
              <a:p>
                <a:endParaRPr lang="en-US"/>
              </a:p>
            </p:txBody>
          </p:sp>
          <p:sp>
            <p:nvSpPr>
              <p:cNvPr id="410" name="Freeform: Shape 55">
                <a:extLst>
                  <a:ext uri="{FF2B5EF4-FFF2-40B4-BE49-F238E27FC236}">
                    <a16:creationId xmlns:a16="http://schemas.microsoft.com/office/drawing/2014/main" id="{756ED07F-419A-A6D8-3D9E-0182FF37EB9D}"/>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2700" cap="flat">
                <a:solidFill>
                  <a:srgbClr val="232F3E"/>
                </a:solidFill>
                <a:prstDash val="solid"/>
                <a:round/>
              </a:ln>
            </p:spPr>
            <p:txBody>
              <a:bodyPr rtlCol="0" anchor="ctr"/>
              <a:lstStyle/>
              <a:p>
                <a:endParaRPr lang="en-US"/>
              </a:p>
            </p:txBody>
          </p:sp>
          <p:sp>
            <p:nvSpPr>
              <p:cNvPr id="411" name="Freeform: Shape 56">
                <a:extLst>
                  <a:ext uri="{FF2B5EF4-FFF2-40B4-BE49-F238E27FC236}">
                    <a16:creationId xmlns:a16="http://schemas.microsoft.com/office/drawing/2014/main" id="{0E7134C4-A035-2BD5-1894-6752C9E8EC7A}"/>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2700" cap="flat">
                <a:solidFill>
                  <a:srgbClr val="232F3E"/>
                </a:solidFill>
                <a:prstDash val="solid"/>
                <a:round/>
              </a:ln>
            </p:spPr>
            <p:txBody>
              <a:bodyPr rtlCol="0" anchor="ctr"/>
              <a:lstStyle/>
              <a:p>
                <a:endParaRPr lang="en-US"/>
              </a:p>
            </p:txBody>
          </p:sp>
          <p:sp>
            <p:nvSpPr>
              <p:cNvPr id="412" name="Freeform: Shape 57">
                <a:extLst>
                  <a:ext uri="{FF2B5EF4-FFF2-40B4-BE49-F238E27FC236}">
                    <a16:creationId xmlns:a16="http://schemas.microsoft.com/office/drawing/2014/main" id="{9A56DEFF-BFAD-CE2C-1C90-2864A800DF3F}"/>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2700" cap="flat">
                <a:solidFill>
                  <a:srgbClr val="232F3E"/>
                </a:solidFill>
                <a:prstDash val="solid"/>
                <a:round/>
              </a:ln>
            </p:spPr>
            <p:txBody>
              <a:bodyPr rtlCol="0" anchor="ctr"/>
              <a:lstStyle/>
              <a:p>
                <a:endParaRPr lang="en-US"/>
              </a:p>
            </p:txBody>
          </p:sp>
          <p:sp>
            <p:nvSpPr>
              <p:cNvPr id="413" name="Freeform: Shape 58">
                <a:extLst>
                  <a:ext uri="{FF2B5EF4-FFF2-40B4-BE49-F238E27FC236}">
                    <a16:creationId xmlns:a16="http://schemas.microsoft.com/office/drawing/2014/main" id="{DE1633FC-9809-9E14-5B05-AEA694FECDEE}"/>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2700" cap="flat">
                <a:solidFill>
                  <a:srgbClr val="232F3E"/>
                </a:solidFill>
                <a:prstDash val="solid"/>
                <a:round/>
              </a:ln>
            </p:spPr>
            <p:txBody>
              <a:bodyPr rtlCol="0" anchor="ctr"/>
              <a:lstStyle/>
              <a:p>
                <a:endParaRPr lang="en-US"/>
              </a:p>
            </p:txBody>
          </p:sp>
          <p:sp>
            <p:nvSpPr>
              <p:cNvPr id="414" name="Freeform: Shape 59">
                <a:extLst>
                  <a:ext uri="{FF2B5EF4-FFF2-40B4-BE49-F238E27FC236}">
                    <a16:creationId xmlns:a16="http://schemas.microsoft.com/office/drawing/2014/main" id="{018CFBA0-80AE-E269-C6F4-DC3395B640B7}"/>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2700" cap="flat">
                <a:solidFill>
                  <a:srgbClr val="232F3E"/>
                </a:solidFill>
                <a:prstDash val="solid"/>
                <a:round/>
              </a:ln>
            </p:spPr>
            <p:txBody>
              <a:bodyPr rtlCol="0" anchor="ctr"/>
              <a:lstStyle/>
              <a:p>
                <a:endParaRPr lang="en-US"/>
              </a:p>
            </p:txBody>
          </p:sp>
        </p:grpSp>
        <p:grpSp>
          <p:nvGrpSpPr>
            <p:cNvPr id="389" name="Graphic 18">
              <a:extLst>
                <a:ext uri="{FF2B5EF4-FFF2-40B4-BE49-F238E27FC236}">
                  <a16:creationId xmlns:a16="http://schemas.microsoft.com/office/drawing/2014/main" id="{9BB4E28C-5264-5D23-047C-0F88A6936A63}"/>
                </a:ext>
              </a:extLst>
            </p:cNvPr>
            <p:cNvGrpSpPr/>
            <p:nvPr/>
          </p:nvGrpSpPr>
          <p:grpSpPr>
            <a:xfrm>
              <a:off x="6415071" y="2046866"/>
              <a:ext cx="252965" cy="298130"/>
              <a:chOff x="6415071" y="2046866"/>
              <a:chExt cx="252965" cy="298130"/>
            </a:xfrm>
            <a:noFill/>
          </p:grpSpPr>
          <p:sp>
            <p:nvSpPr>
              <p:cNvPr id="399" name="Freeform: Shape 61">
                <a:extLst>
                  <a:ext uri="{FF2B5EF4-FFF2-40B4-BE49-F238E27FC236}">
                    <a16:creationId xmlns:a16="http://schemas.microsoft.com/office/drawing/2014/main" id="{0519ABF9-FBC0-B7D0-3D27-F77E236DEE70}"/>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2700" cap="flat">
                <a:solidFill>
                  <a:srgbClr val="01A98D"/>
                </a:solidFill>
                <a:prstDash val="solid"/>
                <a:round/>
              </a:ln>
            </p:spPr>
            <p:txBody>
              <a:bodyPr rtlCol="0" anchor="ctr"/>
              <a:lstStyle/>
              <a:p>
                <a:endParaRPr lang="en-US"/>
              </a:p>
            </p:txBody>
          </p:sp>
          <p:sp>
            <p:nvSpPr>
              <p:cNvPr id="400" name="Freeform: Shape 62">
                <a:extLst>
                  <a:ext uri="{FF2B5EF4-FFF2-40B4-BE49-F238E27FC236}">
                    <a16:creationId xmlns:a16="http://schemas.microsoft.com/office/drawing/2014/main" id="{8F261B4B-78E0-FEC0-3276-6D55BA007BF1}"/>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2700" cap="flat">
                <a:solidFill>
                  <a:srgbClr val="01A98D"/>
                </a:solidFill>
                <a:prstDash val="solid"/>
                <a:round/>
              </a:ln>
            </p:spPr>
            <p:txBody>
              <a:bodyPr rtlCol="0" anchor="ctr"/>
              <a:lstStyle/>
              <a:p>
                <a:endParaRPr lang="en-US"/>
              </a:p>
            </p:txBody>
          </p:sp>
          <p:sp>
            <p:nvSpPr>
              <p:cNvPr id="401" name="Freeform: Shape 719">
                <a:extLst>
                  <a:ext uri="{FF2B5EF4-FFF2-40B4-BE49-F238E27FC236}">
                    <a16:creationId xmlns:a16="http://schemas.microsoft.com/office/drawing/2014/main" id="{0880D8EE-8F4B-A66C-EE61-CCF5BD2F3858}"/>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2700" cap="flat">
                <a:solidFill>
                  <a:srgbClr val="01A98D"/>
                </a:solidFill>
                <a:prstDash val="solid"/>
                <a:round/>
              </a:ln>
            </p:spPr>
            <p:txBody>
              <a:bodyPr rtlCol="0" anchor="ctr"/>
              <a:lstStyle/>
              <a:p>
                <a:endParaRPr lang="en-US"/>
              </a:p>
            </p:txBody>
          </p:sp>
          <p:sp>
            <p:nvSpPr>
              <p:cNvPr id="402" name="Freeform: Shape 720">
                <a:extLst>
                  <a:ext uri="{FF2B5EF4-FFF2-40B4-BE49-F238E27FC236}">
                    <a16:creationId xmlns:a16="http://schemas.microsoft.com/office/drawing/2014/main" id="{7B94F14B-9E6E-7C71-FB54-24614CFEC242}"/>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2700" cap="flat">
                <a:solidFill>
                  <a:srgbClr val="01A98D"/>
                </a:solidFill>
                <a:prstDash val="solid"/>
                <a:round/>
              </a:ln>
            </p:spPr>
            <p:txBody>
              <a:bodyPr rtlCol="0" anchor="ctr"/>
              <a:lstStyle/>
              <a:p>
                <a:endParaRPr lang="en-US"/>
              </a:p>
            </p:txBody>
          </p:sp>
          <p:sp>
            <p:nvSpPr>
              <p:cNvPr id="404" name="Freeform: Shape 721">
                <a:extLst>
                  <a:ext uri="{FF2B5EF4-FFF2-40B4-BE49-F238E27FC236}">
                    <a16:creationId xmlns:a16="http://schemas.microsoft.com/office/drawing/2014/main" id="{466A4891-D335-E4B7-C9A3-39617A10F996}"/>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2700" cap="flat">
                <a:solidFill>
                  <a:srgbClr val="01A98D"/>
                </a:solidFill>
                <a:prstDash val="solid"/>
                <a:round/>
              </a:ln>
            </p:spPr>
            <p:txBody>
              <a:bodyPr rtlCol="0" anchor="ctr"/>
              <a:lstStyle/>
              <a:p>
                <a:endParaRPr lang="en-US"/>
              </a:p>
            </p:txBody>
          </p:sp>
        </p:grpSp>
        <p:grpSp>
          <p:nvGrpSpPr>
            <p:cNvPr id="390" name="Graphic 18">
              <a:extLst>
                <a:ext uri="{FF2B5EF4-FFF2-40B4-BE49-F238E27FC236}">
                  <a16:creationId xmlns:a16="http://schemas.microsoft.com/office/drawing/2014/main" id="{03847F2F-0D0A-BCB0-345E-0DA5997DF0A5}"/>
                </a:ext>
              </a:extLst>
            </p:cNvPr>
            <p:cNvGrpSpPr/>
            <p:nvPr/>
          </p:nvGrpSpPr>
          <p:grpSpPr>
            <a:xfrm>
              <a:off x="6696650" y="2050980"/>
              <a:ext cx="191587" cy="274940"/>
              <a:chOff x="6696650" y="2050980"/>
              <a:chExt cx="191587" cy="274940"/>
            </a:xfrm>
            <a:noFill/>
          </p:grpSpPr>
          <p:sp>
            <p:nvSpPr>
              <p:cNvPr id="392" name="Freeform: Shape 723">
                <a:extLst>
                  <a:ext uri="{FF2B5EF4-FFF2-40B4-BE49-F238E27FC236}">
                    <a16:creationId xmlns:a16="http://schemas.microsoft.com/office/drawing/2014/main" id="{92333CEF-5735-0D9E-A379-1E1E87927C1D}"/>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2700" cap="flat">
                <a:solidFill>
                  <a:srgbClr val="232F3E"/>
                </a:solidFill>
                <a:prstDash val="solid"/>
                <a:round/>
              </a:ln>
            </p:spPr>
            <p:txBody>
              <a:bodyPr rtlCol="0" anchor="ctr"/>
              <a:lstStyle/>
              <a:p>
                <a:endParaRPr lang="en-US"/>
              </a:p>
            </p:txBody>
          </p:sp>
          <p:sp>
            <p:nvSpPr>
              <p:cNvPr id="393" name="Freeform: Shape 724">
                <a:extLst>
                  <a:ext uri="{FF2B5EF4-FFF2-40B4-BE49-F238E27FC236}">
                    <a16:creationId xmlns:a16="http://schemas.microsoft.com/office/drawing/2014/main" id="{A32C2B10-0F79-62D7-47BF-DBA8AFA123F6}"/>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2700" cap="flat">
                <a:solidFill>
                  <a:srgbClr val="232F3E"/>
                </a:solidFill>
                <a:prstDash val="solid"/>
                <a:round/>
              </a:ln>
            </p:spPr>
            <p:txBody>
              <a:bodyPr rtlCol="0" anchor="ctr"/>
              <a:lstStyle/>
              <a:p>
                <a:endParaRPr lang="en-US"/>
              </a:p>
            </p:txBody>
          </p:sp>
          <p:sp>
            <p:nvSpPr>
              <p:cNvPr id="394" name="Freeform: Shape 725">
                <a:extLst>
                  <a:ext uri="{FF2B5EF4-FFF2-40B4-BE49-F238E27FC236}">
                    <a16:creationId xmlns:a16="http://schemas.microsoft.com/office/drawing/2014/main" id="{4D7CA09F-D82A-40AD-4693-69C57BF98D08}"/>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95" name="Freeform: Shape 726">
                <a:extLst>
                  <a:ext uri="{FF2B5EF4-FFF2-40B4-BE49-F238E27FC236}">
                    <a16:creationId xmlns:a16="http://schemas.microsoft.com/office/drawing/2014/main" id="{C8F0034C-6DB5-EF0A-3453-F0667A814C2C}"/>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96" name="Freeform: Shape 727">
                <a:extLst>
                  <a:ext uri="{FF2B5EF4-FFF2-40B4-BE49-F238E27FC236}">
                    <a16:creationId xmlns:a16="http://schemas.microsoft.com/office/drawing/2014/main" id="{9ED830F9-AAA2-703D-66EE-C42E7D8DF67F}"/>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97" name="Freeform: Shape 728">
                <a:extLst>
                  <a:ext uri="{FF2B5EF4-FFF2-40B4-BE49-F238E27FC236}">
                    <a16:creationId xmlns:a16="http://schemas.microsoft.com/office/drawing/2014/main" id="{87D043EF-3C0D-22DB-04C8-0BA65D32F4B4}"/>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2700" cap="flat">
                <a:solidFill>
                  <a:srgbClr val="01A98D"/>
                </a:solidFill>
                <a:prstDash val="solid"/>
                <a:round/>
              </a:ln>
            </p:spPr>
            <p:txBody>
              <a:bodyPr rtlCol="0" anchor="ctr"/>
              <a:lstStyle/>
              <a:p>
                <a:endParaRPr lang="en-US"/>
              </a:p>
            </p:txBody>
          </p:sp>
          <p:sp>
            <p:nvSpPr>
              <p:cNvPr id="398" name="Freeform: Shape 729">
                <a:extLst>
                  <a:ext uri="{FF2B5EF4-FFF2-40B4-BE49-F238E27FC236}">
                    <a16:creationId xmlns:a16="http://schemas.microsoft.com/office/drawing/2014/main" id="{4821CC0E-1111-3D77-ADF6-2495DE1DD9A6}"/>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2700" cap="flat">
                <a:solidFill>
                  <a:srgbClr val="01A98D"/>
                </a:solidFill>
                <a:prstDash val="solid"/>
                <a:round/>
              </a:ln>
            </p:spPr>
            <p:txBody>
              <a:bodyPr rtlCol="0" anchor="ctr"/>
              <a:lstStyle/>
              <a:p>
                <a:endParaRPr lang="en-US"/>
              </a:p>
            </p:txBody>
          </p:sp>
        </p:grpSp>
        <p:sp>
          <p:nvSpPr>
            <p:cNvPr id="391" name="Freeform: Shape 730">
              <a:extLst>
                <a:ext uri="{FF2B5EF4-FFF2-40B4-BE49-F238E27FC236}">
                  <a16:creationId xmlns:a16="http://schemas.microsoft.com/office/drawing/2014/main" id="{7F3D7FAF-9712-81F7-9C9C-F14FD6358324}"/>
                </a:ext>
              </a:extLst>
            </p:cNvPr>
            <p:cNvSpPr/>
            <p:nvPr/>
          </p:nvSpPr>
          <p:spPr>
            <a:xfrm>
              <a:off x="6152575" y="2244226"/>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2700" cap="flat">
              <a:solidFill>
                <a:srgbClr val="01A98D"/>
              </a:solidFill>
              <a:prstDash val="solid"/>
              <a:round/>
            </a:ln>
          </p:spPr>
          <p:txBody>
            <a:bodyPr rtlCol="0" anchor="ctr"/>
            <a:lstStyle/>
            <a:p>
              <a:endParaRPr lang="en-US"/>
            </a:p>
          </p:txBody>
        </p:sp>
      </p:grpSp>
      <p:cxnSp>
        <p:nvCxnSpPr>
          <p:cNvPr id="33" name="Straight Arrow Connector 32">
            <a:extLst>
              <a:ext uri="{FF2B5EF4-FFF2-40B4-BE49-F238E27FC236}">
                <a16:creationId xmlns:a16="http://schemas.microsoft.com/office/drawing/2014/main" id="{EED41F2A-D25C-D4BA-AE5F-EB5908789A1D}"/>
              </a:ext>
            </a:extLst>
          </p:cNvPr>
          <p:cNvCxnSpPr>
            <a:cxnSpLocks/>
          </p:cNvCxnSpPr>
          <p:nvPr/>
        </p:nvCxnSpPr>
        <p:spPr>
          <a:xfrm>
            <a:off x="6450357" y="1209608"/>
            <a:ext cx="1845" cy="617198"/>
          </a:xfrm>
          <a:prstGeom prst="straightConnector1">
            <a:avLst/>
          </a:prstGeom>
          <a:ln w="158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C57199DE-1D5B-BEDE-4555-46873DAD0820}"/>
              </a:ext>
            </a:extLst>
          </p:cNvPr>
          <p:cNvPicPr>
            <a:picLocks noChangeAspect="1"/>
          </p:cNvPicPr>
          <p:nvPr/>
        </p:nvPicPr>
        <p:blipFill>
          <a:blip r:embed="rId7"/>
          <a:stretch>
            <a:fillRect/>
          </a:stretch>
        </p:blipFill>
        <p:spPr>
          <a:xfrm>
            <a:off x="6374760" y="1171553"/>
            <a:ext cx="151193" cy="151193"/>
          </a:xfrm>
          <a:prstGeom prst="rect">
            <a:avLst/>
          </a:prstGeom>
        </p:spPr>
      </p:pic>
    </p:spTree>
    <p:extLst>
      <p:ext uri="{BB962C8B-B14F-4D97-AF65-F5344CB8AC3E}">
        <p14:creationId xmlns:p14="http://schemas.microsoft.com/office/powerpoint/2010/main" val="3746925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advTm="0">
        <p159:morph option="byObject"/>
      </p:transition>
    </mc:Choice>
    <mc:Fallback>
      <p:transition advClick="0" advTm="0">
        <p:fade/>
      </p:transition>
    </mc:Fallback>
  </mc:AlternateContent>
</p:sld>
</file>

<file path=ppt/theme/theme1.xml><?xml version="1.0" encoding="utf-8"?>
<a:theme xmlns:a="http://schemas.openxmlformats.org/drawingml/2006/main" name="AWS re:Invent">
  <a:themeElements>
    <a:clrScheme name="Custom 29">
      <a:dk1>
        <a:srgbClr val="000000"/>
      </a:dk1>
      <a:lt1>
        <a:srgbClr val="FFFFFF"/>
      </a:lt1>
      <a:dk2>
        <a:srgbClr val="09051B"/>
      </a:dk2>
      <a:lt2>
        <a:srgbClr val="F2F4F4"/>
      </a:lt2>
      <a:accent1>
        <a:srgbClr val="0EEDAF"/>
      </a:accent1>
      <a:accent2>
        <a:srgbClr val="F2FF85"/>
      </a:accent2>
      <a:accent3>
        <a:srgbClr val="FF706E"/>
      </a:accent3>
      <a:accent4>
        <a:srgbClr val="FF00F7"/>
      </a:accent4>
      <a:accent5>
        <a:srgbClr val="BC007A"/>
      </a:accent5>
      <a:accent6>
        <a:srgbClr val="2C015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custClrLst>
    <a:custClr name="Yellow-Orange">
      <a:srgbClr val="FF901E"/>
    </a:custClr>
    <a:custClr name="Bright Red">
      <a:srgbClr val="FF316E"/>
    </a:custClr>
    <a:custClr name="Plum">
      <a:srgbClr val="480046"/>
    </a:custClr>
    <a:custClr name="Blue">
      <a:srgbClr val="0019C8"/>
    </a:custClr>
    <a:custClr name="Sky Blue (hyperlink)">
      <a:srgbClr val="0061FF"/>
    </a:custClr>
  </a:custClrLst>
  <a:extLst>
    <a:ext uri="{05A4C25C-085E-4340-85A3-A5531E510DB2}">
      <thm15:themeFamily xmlns:thm15="http://schemas.microsoft.com/office/thememl/2012/main" name="Presentation8" id="{C1C046C8-FEEB-F544-8F0D-279D91C77DC6}" vid="{7507A532-FAD7-8D4B-8C53-D4B285E4155D}"/>
    </a:ext>
  </a:extLst>
</a:theme>
</file>

<file path=ppt/theme/theme2.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re:Invent</Template>
  <TotalTime>135</TotalTime>
  <Words>1231</Words>
  <Application>Microsoft Macintosh PowerPoint</Application>
  <PresentationFormat>Widescreen</PresentationFormat>
  <Paragraphs>51</Paragraphs>
  <Slides>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Amazon Ember Mono</vt:lpstr>
      <vt:lpstr>Amazon Ember Display</vt:lpstr>
      <vt:lpstr>Arial</vt:lpstr>
      <vt:lpstr>Lucida Console</vt:lpstr>
      <vt:lpstr>Wingdings</vt:lpstr>
      <vt:lpstr>AWS re:Invent</vt:lpstr>
      <vt:lpstr>Amazon Bedrock  Multi-agent Collaboration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19</cp:revision>
  <dcterms:created xsi:type="dcterms:W3CDTF">2024-11-18T22:35:28Z</dcterms:created>
  <dcterms:modified xsi:type="dcterms:W3CDTF">2024-12-09T21:52:34Z</dcterms:modified>
</cp:coreProperties>
</file>